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8" r:id="rId3"/>
    <p:sldId id="259" r:id="rId4"/>
    <p:sldId id="265" r:id="rId5"/>
    <p:sldId id="274" r:id="rId6"/>
    <p:sldId id="268" r:id="rId7"/>
    <p:sldId id="269" r:id="rId8"/>
    <p:sldId id="278" r:id="rId9"/>
    <p:sldId id="272" r:id="rId10"/>
    <p:sldId id="273" r:id="rId11"/>
    <p:sldId id="275" r:id="rId12"/>
    <p:sldId id="283" r:id="rId13"/>
    <p:sldId id="28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D6E58-2BE6-4095-881C-2F7828DF088B}">
  <a:tblStyle styleId="{1BCD6E58-2BE6-4095-881C-2F7828DF08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a7dfdbdc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a7dfdbdca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a7dfdbdca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a7dfdbdca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b19371b85b_0_3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b19371b85b_0_3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20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a7dfdbdca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a7dfdbdca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b19371b85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b19371b85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588263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7226588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796847" y="1053252"/>
            <a:ext cx="584866" cy="407299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1546410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1751348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1962434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2272991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2458530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91495" y="4189051"/>
            <a:ext cx="494362" cy="33024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8010209" y="7213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8598128" y="4168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8413525" y="4523914"/>
            <a:ext cx="577190" cy="47463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21950" y="4508898"/>
            <a:ext cx="398694" cy="36722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8676511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8039342" y="5732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837291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833523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310348" y="320792"/>
            <a:ext cx="544988" cy="379834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1" r:id="rId6"/>
    <p:sldLayoutId id="2147483664" r:id="rId7"/>
    <p:sldLayoutId id="2147483666" r:id="rId8"/>
    <p:sldLayoutId id="2147483668" r:id="rId9"/>
    <p:sldLayoutId id="2147483671" r:id="rId10"/>
    <p:sldLayoutId id="2147483673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2001713" y="3163109"/>
            <a:ext cx="5244900" cy="109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chemeClr val="lt1"/>
                </a:solidFill>
              </a:rPr>
              <a:t>Pitch Deck</a:t>
            </a:r>
            <a:endParaRPr sz="6400" dirty="0">
              <a:solidFill>
                <a:schemeClr val="lt1"/>
              </a:solidFill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A1BA532-B246-448B-9D31-19F1A43D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31" y="-400875"/>
            <a:ext cx="4418276" cy="45265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0"/>
          <p:cNvSpPr txBox="1">
            <a:spLocks noGrp="1"/>
          </p:cNvSpPr>
          <p:nvPr>
            <p:ph type="title"/>
          </p:nvPr>
        </p:nvSpPr>
        <p:spPr>
          <a:xfrm>
            <a:off x="720000" y="27739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Demo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2"/>
          <p:cNvSpPr/>
          <p:nvPr/>
        </p:nvSpPr>
        <p:spPr>
          <a:xfrm>
            <a:off x="3268650" y="2198600"/>
            <a:ext cx="2606700" cy="26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2"/>
          <p:cNvSpPr/>
          <p:nvPr/>
        </p:nvSpPr>
        <p:spPr>
          <a:xfrm>
            <a:off x="5952450" y="2198600"/>
            <a:ext cx="2606700" cy="263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2"/>
          <p:cNvSpPr/>
          <p:nvPr/>
        </p:nvSpPr>
        <p:spPr>
          <a:xfrm>
            <a:off x="588275" y="2198600"/>
            <a:ext cx="2606700" cy="263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2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</a:t>
            </a:r>
            <a:endParaRPr dirty="0"/>
          </a:p>
        </p:txBody>
      </p:sp>
      <p:sp>
        <p:nvSpPr>
          <p:cNvPr id="1496" name="Google Shape;1496;p52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chat area should be introduced for allowing the students to talk with their mentors easily.</a:t>
            </a:r>
            <a:endParaRPr dirty="0"/>
          </a:p>
        </p:txBody>
      </p:sp>
      <p:sp>
        <p:nvSpPr>
          <p:cNvPr id="1497" name="Google Shape;1497;p52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endParaRPr dirty="0"/>
          </a:p>
        </p:txBody>
      </p:sp>
      <p:sp>
        <p:nvSpPr>
          <p:cNvPr id="1498" name="Google Shape;1498;p52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projects should get reviewed and assessed by the mentors so the students will </a:t>
            </a:r>
            <a:r>
              <a:rPr lang="en-IN" dirty="0"/>
              <a:t>be aware   </a:t>
            </a:r>
            <a:r>
              <a:rPr lang="en" dirty="0"/>
              <a:t>of </a:t>
            </a:r>
            <a:r>
              <a:rPr lang="en"/>
              <a:t>their performance.</a:t>
            </a:r>
            <a:endParaRPr dirty="0"/>
          </a:p>
        </p:txBody>
      </p:sp>
      <p:sp>
        <p:nvSpPr>
          <p:cNvPr id="1499" name="Google Shape;1499;p52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</a:t>
            </a:r>
            <a:endParaRPr dirty="0"/>
          </a:p>
        </p:txBody>
      </p:sp>
      <p:sp>
        <p:nvSpPr>
          <p:cNvPr id="1500" name="Google Shape;1500;p52"/>
          <p:cNvSpPr/>
          <p:nvPr/>
        </p:nvSpPr>
        <p:spPr>
          <a:xfrm rot="10800000">
            <a:off x="1129018" y="1142479"/>
            <a:ext cx="1525220" cy="1231773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2"/>
          <p:cNvSpPr/>
          <p:nvPr/>
        </p:nvSpPr>
        <p:spPr>
          <a:xfrm rot="10800000">
            <a:off x="3811093" y="1142479"/>
            <a:ext cx="1525220" cy="1231773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2"/>
          <p:cNvSpPr/>
          <p:nvPr/>
        </p:nvSpPr>
        <p:spPr>
          <a:xfrm rot="10800000">
            <a:off x="6493168" y="1142479"/>
            <a:ext cx="1525220" cy="1231773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2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way of making and adding videos for mentors should be made so it is easy for students to understand.</a:t>
            </a:r>
            <a:endParaRPr dirty="0"/>
          </a:p>
        </p:txBody>
      </p:sp>
      <p:grpSp>
        <p:nvGrpSpPr>
          <p:cNvPr id="1504" name="Google Shape;1504;p52"/>
          <p:cNvGrpSpPr/>
          <p:nvPr/>
        </p:nvGrpSpPr>
        <p:grpSpPr>
          <a:xfrm>
            <a:off x="1617145" y="1496931"/>
            <a:ext cx="542099" cy="522860"/>
            <a:chOff x="1284212" y="1963766"/>
            <a:chExt cx="379489" cy="366046"/>
          </a:xfrm>
        </p:grpSpPr>
        <p:sp>
          <p:nvSpPr>
            <p:cNvPr id="1505" name="Google Shape;1505;p52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507" name="Google Shape;1507;p52"/>
          <p:cNvGrpSpPr/>
          <p:nvPr/>
        </p:nvGrpSpPr>
        <p:grpSpPr>
          <a:xfrm>
            <a:off x="4334327" y="1591191"/>
            <a:ext cx="475349" cy="334340"/>
            <a:chOff x="7989683" y="2350207"/>
            <a:chExt cx="332761" cy="234066"/>
          </a:xfrm>
        </p:grpSpPr>
        <p:sp>
          <p:nvSpPr>
            <p:cNvPr id="1508" name="Google Shape;1508;p52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514" name="Google Shape;1514;p52"/>
          <p:cNvGrpSpPr/>
          <p:nvPr/>
        </p:nvGrpSpPr>
        <p:grpSpPr>
          <a:xfrm>
            <a:off x="6984749" y="1573896"/>
            <a:ext cx="542098" cy="368929"/>
            <a:chOff x="6228583" y="3237664"/>
            <a:chExt cx="446539" cy="303895"/>
          </a:xfrm>
        </p:grpSpPr>
        <p:sp>
          <p:nvSpPr>
            <p:cNvPr id="1515" name="Google Shape;1515;p52"/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1532" name="Google Shape;1532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94" name="Google Shape;1494;p52"/>
          <p:cNvSpPr txBox="1">
            <a:spLocks noGrp="1"/>
          </p:cNvSpPr>
          <p:nvPr>
            <p:ph type="title" idx="6"/>
          </p:nvPr>
        </p:nvSpPr>
        <p:spPr>
          <a:xfrm>
            <a:off x="720000" y="62879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What new features need to be developed</a:t>
            </a:r>
            <a:br>
              <a:rPr lang="en-US" sz="3000" dirty="0"/>
            </a:br>
            <a:r>
              <a:rPr lang="en-US" sz="3000" dirty="0"/>
              <a:t>and why those features are important?</a:t>
            </a:r>
            <a:endParaRPr lang="en-IN"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60"/>
          <p:cNvGrpSpPr/>
          <p:nvPr/>
        </p:nvGrpSpPr>
        <p:grpSpPr>
          <a:xfrm>
            <a:off x="1525592" y="1143516"/>
            <a:ext cx="664173" cy="640969"/>
            <a:chOff x="-293121" y="2059809"/>
            <a:chExt cx="923745" cy="823762"/>
          </a:xfrm>
        </p:grpSpPr>
        <p:sp>
          <p:nvSpPr>
            <p:cNvPr id="1835" name="Google Shape;1835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60"/>
          <p:cNvGrpSpPr/>
          <p:nvPr/>
        </p:nvGrpSpPr>
        <p:grpSpPr>
          <a:xfrm>
            <a:off x="4254985" y="1143516"/>
            <a:ext cx="664173" cy="640969"/>
            <a:chOff x="-293121" y="2059809"/>
            <a:chExt cx="923745" cy="823762"/>
          </a:xfrm>
        </p:grpSpPr>
        <p:sp>
          <p:nvSpPr>
            <p:cNvPr id="1838" name="Google Shape;1838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0" name="Google Shape;1840;p60"/>
          <p:cNvGrpSpPr/>
          <p:nvPr/>
        </p:nvGrpSpPr>
        <p:grpSpPr>
          <a:xfrm>
            <a:off x="6954263" y="1143516"/>
            <a:ext cx="664173" cy="640969"/>
            <a:chOff x="-293121" y="2059809"/>
            <a:chExt cx="923745" cy="823762"/>
          </a:xfrm>
        </p:grpSpPr>
        <p:sp>
          <p:nvSpPr>
            <p:cNvPr id="1841" name="Google Shape;1841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60"/>
          <p:cNvGrpSpPr/>
          <p:nvPr/>
        </p:nvGrpSpPr>
        <p:grpSpPr>
          <a:xfrm>
            <a:off x="1495442" y="3092277"/>
            <a:ext cx="664173" cy="640969"/>
            <a:chOff x="-293121" y="2059809"/>
            <a:chExt cx="923745" cy="823762"/>
          </a:xfrm>
        </p:grpSpPr>
        <p:sp>
          <p:nvSpPr>
            <p:cNvPr id="1844" name="Google Shape;1844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60"/>
          <p:cNvGrpSpPr/>
          <p:nvPr/>
        </p:nvGrpSpPr>
        <p:grpSpPr>
          <a:xfrm>
            <a:off x="4224835" y="3092277"/>
            <a:ext cx="664173" cy="640969"/>
            <a:chOff x="-293121" y="2059809"/>
            <a:chExt cx="923745" cy="823762"/>
          </a:xfrm>
        </p:grpSpPr>
        <p:sp>
          <p:nvSpPr>
            <p:cNvPr id="1847" name="Google Shape;1847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60"/>
          <p:cNvGrpSpPr/>
          <p:nvPr/>
        </p:nvGrpSpPr>
        <p:grpSpPr>
          <a:xfrm>
            <a:off x="6924113" y="3092277"/>
            <a:ext cx="664173" cy="640969"/>
            <a:chOff x="-293121" y="2059809"/>
            <a:chExt cx="923745" cy="823762"/>
          </a:xfrm>
        </p:grpSpPr>
        <p:sp>
          <p:nvSpPr>
            <p:cNvPr id="1850" name="Google Shape;1850;p60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0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2" name="Google Shape;1852;p60"/>
          <p:cNvSpPr txBox="1">
            <a:spLocks noGrp="1"/>
          </p:cNvSpPr>
          <p:nvPr>
            <p:ph type="title" idx="15"/>
          </p:nvPr>
        </p:nvSpPr>
        <p:spPr>
          <a:xfrm>
            <a:off x="720020" y="-17353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you believe this application is going</a:t>
            </a:r>
            <a:br>
              <a:rPr lang="en-US" dirty="0"/>
            </a:br>
            <a:r>
              <a:rPr lang="en-US" dirty="0"/>
              <a:t>to change lives around the world?</a:t>
            </a:r>
            <a:endParaRPr dirty="0"/>
          </a:p>
        </p:txBody>
      </p:sp>
      <p:sp>
        <p:nvSpPr>
          <p:cNvPr id="1853" name="Google Shape;1853;p60"/>
          <p:cNvSpPr txBox="1">
            <a:spLocks noGrp="1"/>
          </p:cNvSpPr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Thinking</a:t>
            </a:r>
            <a:endParaRPr dirty="0"/>
          </a:p>
        </p:txBody>
      </p:sp>
      <p:sp>
        <p:nvSpPr>
          <p:cNvPr id="1854" name="Google Shape;1854;p60"/>
          <p:cNvSpPr txBox="1">
            <a:spLocks noGrp="1"/>
          </p:cNvSpPr>
          <p:nvPr>
            <p:ph type="subTitle" idx="1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Students will be able to think confidently.</a:t>
            </a:r>
            <a:endParaRPr dirty="0"/>
          </a:p>
        </p:txBody>
      </p:sp>
      <p:sp>
        <p:nvSpPr>
          <p:cNvPr id="1855" name="Google Shape;1855;p60"/>
          <p:cNvSpPr txBox="1">
            <a:spLocks noGrp="1"/>
          </p:cNvSpPr>
          <p:nvPr>
            <p:ph type="title" idx="2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Solving</a:t>
            </a:r>
            <a:endParaRPr dirty="0"/>
          </a:p>
        </p:txBody>
      </p:sp>
      <p:sp>
        <p:nvSpPr>
          <p:cNvPr id="1856" name="Google Shape;1856;p60"/>
          <p:cNvSpPr txBox="1">
            <a:spLocks noGrp="1"/>
          </p:cNvSpPr>
          <p:nvPr>
            <p:ph type="subTitle" idx="3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Their way of problem solving will be easy.</a:t>
            </a:r>
            <a:endParaRPr dirty="0"/>
          </a:p>
        </p:txBody>
      </p:sp>
      <p:sp>
        <p:nvSpPr>
          <p:cNvPr id="1857" name="Google Shape;1857;p60"/>
          <p:cNvSpPr txBox="1">
            <a:spLocks noGrp="1"/>
          </p:cNvSpPr>
          <p:nvPr>
            <p:ph type="title" idx="4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 Thinkers</a:t>
            </a:r>
            <a:endParaRPr dirty="0"/>
          </a:p>
        </p:txBody>
      </p:sp>
      <p:sp>
        <p:nvSpPr>
          <p:cNvPr id="1858" name="Google Shape;1858;p60"/>
          <p:cNvSpPr txBox="1">
            <a:spLocks noGrp="1"/>
          </p:cNvSpPr>
          <p:nvPr>
            <p:ph type="subTitle" idx="5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will easily think of differ</a:t>
            </a:r>
            <a:r>
              <a:rPr lang="en-IN" dirty="0"/>
              <a:t>e</a:t>
            </a:r>
            <a:r>
              <a:rPr lang="en" dirty="0"/>
              <a:t>nt solutions for a problem.</a:t>
            </a:r>
            <a:endParaRPr dirty="0"/>
          </a:p>
        </p:txBody>
      </p:sp>
      <p:sp>
        <p:nvSpPr>
          <p:cNvPr id="1859" name="Google Shape;1859;p60"/>
          <p:cNvSpPr txBox="1">
            <a:spLocks noGrp="1"/>
          </p:cNvSpPr>
          <p:nvPr>
            <p:ph type="title" idx="6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Organised</a:t>
            </a:r>
            <a:endParaRPr dirty="0"/>
          </a:p>
        </p:txBody>
      </p:sp>
      <p:sp>
        <p:nvSpPr>
          <p:cNvPr id="1860" name="Google Shape;1860;p60"/>
          <p:cNvSpPr txBox="1">
            <a:spLocks noGrp="1"/>
          </p:cNvSpPr>
          <p:nvPr>
            <p:ph type="subTitle" idx="7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Students will stay organised regarding their career choices.</a:t>
            </a:r>
            <a:endParaRPr dirty="0"/>
          </a:p>
        </p:txBody>
      </p:sp>
      <p:sp>
        <p:nvSpPr>
          <p:cNvPr id="1861" name="Google Shape;1861;p60"/>
          <p:cNvSpPr txBox="1">
            <a:spLocks noGrp="1"/>
          </p:cNvSpPr>
          <p:nvPr>
            <p:ph type="title" idx="8"/>
          </p:nvPr>
        </p:nvSpPr>
        <p:spPr>
          <a:xfrm>
            <a:off x="6118544" y="1711650"/>
            <a:ext cx="236654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Entrepreneurship</a:t>
            </a:r>
            <a:endParaRPr dirty="0"/>
          </a:p>
        </p:txBody>
      </p:sp>
      <p:sp>
        <p:nvSpPr>
          <p:cNvPr id="1862" name="Google Shape;1862;p60"/>
          <p:cNvSpPr txBox="1">
            <a:spLocks noGrp="1"/>
          </p:cNvSpPr>
          <p:nvPr>
            <p:ph type="subTitle" idx="9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Children will think about developing new things.</a:t>
            </a:r>
            <a:endParaRPr dirty="0"/>
          </a:p>
        </p:txBody>
      </p:sp>
      <p:sp>
        <p:nvSpPr>
          <p:cNvPr id="1863" name="Google Shape;1863;p60"/>
          <p:cNvSpPr txBox="1">
            <a:spLocks noGrp="1"/>
          </p:cNvSpPr>
          <p:nvPr>
            <p:ph type="title" idx="13"/>
          </p:nvPr>
        </p:nvSpPr>
        <p:spPr>
          <a:xfrm>
            <a:off x="6021040" y="3658476"/>
            <a:ext cx="256155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Increased Curiosity</a:t>
            </a:r>
            <a:endParaRPr dirty="0"/>
          </a:p>
        </p:txBody>
      </p:sp>
      <p:sp>
        <p:nvSpPr>
          <p:cNvPr id="1864" name="Google Shape;1864;p60"/>
          <p:cNvSpPr txBox="1">
            <a:spLocks noGrp="1"/>
          </p:cNvSpPr>
          <p:nvPr>
            <p:ph type="subTitle" idx="14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Their level of curiosity for developing will drastically increase.</a:t>
            </a:r>
            <a:endParaRPr dirty="0"/>
          </a:p>
        </p:txBody>
      </p:sp>
      <p:grpSp>
        <p:nvGrpSpPr>
          <p:cNvPr id="1865" name="Google Shape;1865;p60"/>
          <p:cNvGrpSpPr/>
          <p:nvPr/>
        </p:nvGrpSpPr>
        <p:grpSpPr>
          <a:xfrm>
            <a:off x="4408079" y="1269995"/>
            <a:ext cx="357922" cy="388017"/>
            <a:chOff x="3110102" y="1499880"/>
            <a:chExt cx="330613" cy="358379"/>
          </a:xfrm>
        </p:grpSpPr>
        <p:sp>
          <p:nvSpPr>
            <p:cNvPr id="1866" name="Google Shape;1866;p60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60"/>
          <p:cNvGrpSpPr/>
          <p:nvPr/>
        </p:nvGrpSpPr>
        <p:grpSpPr>
          <a:xfrm>
            <a:off x="1722871" y="1287735"/>
            <a:ext cx="269530" cy="352437"/>
            <a:chOff x="1367060" y="2422129"/>
            <a:chExt cx="269261" cy="352050"/>
          </a:xfrm>
        </p:grpSpPr>
        <p:sp>
          <p:nvSpPr>
            <p:cNvPr id="1874" name="Google Shape;1874;p60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60"/>
          <p:cNvGrpSpPr/>
          <p:nvPr/>
        </p:nvGrpSpPr>
        <p:grpSpPr>
          <a:xfrm>
            <a:off x="7087496" y="1314357"/>
            <a:ext cx="397823" cy="299229"/>
            <a:chOff x="2194468" y="2938865"/>
            <a:chExt cx="355993" cy="267766"/>
          </a:xfrm>
        </p:grpSpPr>
        <p:sp>
          <p:nvSpPr>
            <p:cNvPr id="1889" name="Google Shape;1889;p60"/>
            <p:cNvSpPr/>
            <p:nvPr/>
          </p:nvSpPr>
          <p:spPr>
            <a:xfrm>
              <a:off x="2194468" y="2938865"/>
              <a:ext cx="355993" cy="267766"/>
            </a:xfrm>
            <a:custGeom>
              <a:avLst/>
              <a:gdLst/>
              <a:ahLst/>
              <a:cxnLst/>
              <a:rect l="l" t="t" r="r" b="b"/>
              <a:pathLst>
                <a:path w="11193" h="8419" extrusionOk="0">
                  <a:moveTo>
                    <a:pt x="10859" y="1727"/>
                  </a:moveTo>
                  <a:lnTo>
                    <a:pt x="10859" y="7692"/>
                  </a:lnTo>
                  <a:cubicBezTo>
                    <a:pt x="10859" y="7919"/>
                    <a:pt x="10680" y="8097"/>
                    <a:pt x="10466" y="8097"/>
                  </a:cubicBezTo>
                  <a:lnTo>
                    <a:pt x="727" y="8097"/>
                  </a:lnTo>
                  <a:cubicBezTo>
                    <a:pt x="501" y="8097"/>
                    <a:pt x="322" y="7919"/>
                    <a:pt x="322" y="7692"/>
                  </a:cubicBezTo>
                  <a:lnTo>
                    <a:pt x="322" y="1727"/>
                  </a:lnTo>
                  <a:close/>
                  <a:moveTo>
                    <a:pt x="727" y="1"/>
                  </a:moveTo>
                  <a:cubicBezTo>
                    <a:pt x="322" y="1"/>
                    <a:pt x="0" y="322"/>
                    <a:pt x="0" y="727"/>
                  </a:cubicBezTo>
                  <a:lnTo>
                    <a:pt x="0" y="7692"/>
                  </a:lnTo>
                  <a:cubicBezTo>
                    <a:pt x="0" y="8097"/>
                    <a:pt x="322" y="8419"/>
                    <a:pt x="727" y="8419"/>
                  </a:cubicBezTo>
                  <a:lnTo>
                    <a:pt x="10466" y="8419"/>
                  </a:lnTo>
                  <a:cubicBezTo>
                    <a:pt x="10859" y="8419"/>
                    <a:pt x="11192" y="8097"/>
                    <a:pt x="11192" y="7692"/>
                  </a:cubicBezTo>
                  <a:lnTo>
                    <a:pt x="11192" y="727"/>
                  </a:lnTo>
                  <a:cubicBezTo>
                    <a:pt x="11192" y="322"/>
                    <a:pt x="10859" y="1"/>
                    <a:pt x="10466" y="1"/>
                  </a:cubicBezTo>
                  <a:lnTo>
                    <a:pt x="3644" y="1"/>
                  </a:lnTo>
                  <a:cubicBezTo>
                    <a:pt x="3560" y="1"/>
                    <a:pt x="3477" y="72"/>
                    <a:pt x="3477" y="168"/>
                  </a:cubicBezTo>
                  <a:cubicBezTo>
                    <a:pt x="3477" y="251"/>
                    <a:pt x="3560" y="322"/>
                    <a:pt x="3644" y="322"/>
                  </a:cubicBezTo>
                  <a:lnTo>
                    <a:pt x="10466" y="322"/>
                  </a:lnTo>
                  <a:cubicBezTo>
                    <a:pt x="10680" y="322"/>
                    <a:pt x="10859" y="501"/>
                    <a:pt x="10859" y="727"/>
                  </a:cubicBezTo>
                  <a:lnTo>
                    <a:pt x="10859" y="1394"/>
                  </a:lnTo>
                  <a:lnTo>
                    <a:pt x="322" y="1394"/>
                  </a:lnTo>
                  <a:lnTo>
                    <a:pt x="322" y="727"/>
                  </a:lnTo>
                  <a:cubicBezTo>
                    <a:pt x="322" y="501"/>
                    <a:pt x="501" y="322"/>
                    <a:pt x="727" y="322"/>
                  </a:cubicBezTo>
                  <a:lnTo>
                    <a:pt x="2989" y="322"/>
                  </a:lnTo>
                  <a:cubicBezTo>
                    <a:pt x="3084" y="322"/>
                    <a:pt x="3156" y="251"/>
                    <a:pt x="3156" y="156"/>
                  </a:cubicBezTo>
                  <a:cubicBezTo>
                    <a:pt x="3156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0"/>
            <p:cNvSpPr/>
            <p:nvPr/>
          </p:nvSpPr>
          <p:spPr>
            <a:xfrm>
              <a:off x="2217940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6" y="334"/>
                    <a:pt x="1227" y="251"/>
                    <a:pt x="1227" y="167"/>
                  </a:cubicBezTo>
                  <a:cubicBezTo>
                    <a:pt x="1227" y="72"/>
                    <a:pt x="115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0"/>
            <p:cNvSpPr/>
            <p:nvPr/>
          </p:nvSpPr>
          <p:spPr>
            <a:xfrm>
              <a:off x="2270959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0"/>
            <p:cNvSpPr/>
            <p:nvPr/>
          </p:nvSpPr>
          <p:spPr>
            <a:xfrm>
              <a:off x="2323978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0"/>
            <p:cNvSpPr/>
            <p:nvPr/>
          </p:nvSpPr>
          <p:spPr>
            <a:xfrm>
              <a:off x="2376996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0"/>
            <p:cNvSpPr/>
            <p:nvPr/>
          </p:nvSpPr>
          <p:spPr>
            <a:xfrm>
              <a:off x="2429634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7" y="251"/>
                    <a:pt x="1227" y="167"/>
                  </a:cubicBezTo>
                  <a:cubicBezTo>
                    <a:pt x="1227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0"/>
            <p:cNvSpPr/>
            <p:nvPr/>
          </p:nvSpPr>
          <p:spPr>
            <a:xfrm>
              <a:off x="2482653" y="3005528"/>
              <a:ext cx="39025" cy="10623"/>
            </a:xfrm>
            <a:custGeom>
              <a:avLst/>
              <a:gdLst/>
              <a:ahLst/>
              <a:cxnLst/>
              <a:rect l="l" t="t" r="r" b="b"/>
              <a:pathLst>
                <a:path w="122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6" y="251"/>
                    <a:pt x="1226" y="167"/>
                  </a:cubicBezTo>
                  <a:cubicBezTo>
                    <a:pt x="1215" y="72"/>
                    <a:pt x="1143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0"/>
            <p:cNvSpPr/>
            <p:nvPr/>
          </p:nvSpPr>
          <p:spPr>
            <a:xfrm>
              <a:off x="2223251" y="2962369"/>
              <a:ext cx="259433" cy="10623"/>
            </a:xfrm>
            <a:custGeom>
              <a:avLst/>
              <a:gdLst/>
              <a:ahLst/>
              <a:cxnLst/>
              <a:rect l="l" t="t" r="r" b="b"/>
              <a:pathLst>
                <a:path w="8157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7989" y="334"/>
                  </a:lnTo>
                  <a:cubicBezTo>
                    <a:pt x="8085" y="334"/>
                    <a:pt x="8156" y="262"/>
                    <a:pt x="8156" y="167"/>
                  </a:cubicBezTo>
                  <a:cubicBezTo>
                    <a:pt x="8156" y="84"/>
                    <a:pt x="8085" y="0"/>
                    <a:pt x="7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0"/>
            <p:cNvSpPr/>
            <p:nvPr/>
          </p:nvSpPr>
          <p:spPr>
            <a:xfrm>
              <a:off x="2502340" y="2954927"/>
              <a:ext cx="30692" cy="25635"/>
            </a:xfrm>
            <a:custGeom>
              <a:avLst/>
              <a:gdLst/>
              <a:ahLst/>
              <a:cxnLst/>
              <a:rect l="l" t="t" r="r" b="b"/>
              <a:pathLst>
                <a:path w="965" h="806" extrusionOk="0">
                  <a:moveTo>
                    <a:pt x="228" y="0"/>
                  </a:moveTo>
                  <a:cubicBezTo>
                    <a:pt x="183" y="0"/>
                    <a:pt x="139" y="18"/>
                    <a:pt x="107" y="56"/>
                  </a:cubicBezTo>
                  <a:cubicBezTo>
                    <a:pt x="48" y="139"/>
                    <a:pt x="48" y="234"/>
                    <a:pt x="119" y="294"/>
                  </a:cubicBezTo>
                  <a:lnTo>
                    <a:pt x="238" y="401"/>
                  </a:lnTo>
                  <a:lnTo>
                    <a:pt x="119" y="508"/>
                  </a:lnTo>
                  <a:cubicBezTo>
                    <a:pt x="0" y="615"/>
                    <a:pt x="84" y="806"/>
                    <a:pt x="226" y="806"/>
                  </a:cubicBezTo>
                  <a:cubicBezTo>
                    <a:pt x="334" y="806"/>
                    <a:pt x="357" y="734"/>
                    <a:pt x="488" y="627"/>
                  </a:cubicBezTo>
                  <a:cubicBezTo>
                    <a:pt x="596" y="734"/>
                    <a:pt x="643" y="806"/>
                    <a:pt x="738" y="806"/>
                  </a:cubicBezTo>
                  <a:cubicBezTo>
                    <a:pt x="881" y="806"/>
                    <a:pt x="965" y="615"/>
                    <a:pt x="846" y="508"/>
                  </a:cubicBezTo>
                  <a:lnTo>
                    <a:pt x="750" y="401"/>
                  </a:lnTo>
                  <a:lnTo>
                    <a:pt x="869" y="294"/>
                  </a:lnTo>
                  <a:cubicBezTo>
                    <a:pt x="941" y="234"/>
                    <a:pt x="941" y="139"/>
                    <a:pt x="881" y="56"/>
                  </a:cubicBezTo>
                  <a:cubicBezTo>
                    <a:pt x="850" y="18"/>
                    <a:pt x="806" y="0"/>
                    <a:pt x="761" y="0"/>
                  </a:cubicBezTo>
                  <a:cubicBezTo>
                    <a:pt x="720" y="0"/>
                    <a:pt x="677" y="15"/>
                    <a:pt x="643" y="44"/>
                  </a:cubicBezTo>
                  <a:lnTo>
                    <a:pt x="500" y="175"/>
                  </a:lnTo>
                  <a:lnTo>
                    <a:pt x="346" y="44"/>
                  </a:lnTo>
                  <a:cubicBezTo>
                    <a:pt x="311" y="15"/>
                    <a:pt x="269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0"/>
            <p:cNvSpPr/>
            <p:nvPr/>
          </p:nvSpPr>
          <p:spPr>
            <a:xfrm>
              <a:off x="2217940" y="3032404"/>
              <a:ext cx="101140" cy="83361"/>
            </a:xfrm>
            <a:custGeom>
              <a:avLst/>
              <a:gdLst/>
              <a:ahLst/>
              <a:cxnLst/>
              <a:rect l="l" t="t" r="r" b="b"/>
              <a:pathLst>
                <a:path w="3180" h="2621" extrusionOk="0">
                  <a:moveTo>
                    <a:pt x="525" y="1"/>
                  </a:moveTo>
                  <a:cubicBezTo>
                    <a:pt x="227" y="1"/>
                    <a:pt x="1" y="239"/>
                    <a:pt x="1" y="525"/>
                  </a:cubicBezTo>
                  <a:lnTo>
                    <a:pt x="1" y="2465"/>
                  </a:lnTo>
                  <a:cubicBezTo>
                    <a:pt x="1" y="2549"/>
                    <a:pt x="84" y="2620"/>
                    <a:pt x="167" y="2620"/>
                  </a:cubicBezTo>
                  <a:cubicBezTo>
                    <a:pt x="263" y="2620"/>
                    <a:pt x="334" y="2549"/>
                    <a:pt x="334" y="2465"/>
                  </a:cubicBezTo>
                  <a:lnTo>
                    <a:pt x="334" y="525"/>
                  </a:lnTo>
                  <a:cubicBezTo>
                    <a:pt x="334" y="418"/>
                    <a:pt x="417" y="334"/>
                    <a:pt x="525" y="334"/>
                  </a:cubicBezTo>
                  <a:lnTo>
                    <a:pt x="3013" y="334"/>
                  </a:lnTo>
                  <a:cubicBezTo>
                    <a:pt x="3096" y="334"/>
                    <a:pt x="3180" y="263"/>
                    <a:pt x="3180" y="168"/>
                  </a:cubicBezTo>
                  <a:cubicBezTo>
                    <a:pt x="3180" y="84"/>
                    <a:pt x="3096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0"/>
            <p:cNvSpPr/>
            <p:nvPr/>
          </p:nvSpPr>
          <p:spPr>
            <a:xfrm>
              <a:off x="2217558" y="3082401"/>
              <a:ext cx="133708" cy="96592"/>
            </a:xfrm>
            <a:custGeom>
              <a:avLst/>
              <a:gdLst/>
              <a:ahLst/>
              <a:cxnLst/>
              <a:rect l="l" t="t" r="r" b="b"/>
              <a:pathLst>
                <a:path w="4204" h="3037" extrusionOk="0">
                  <a:moveTo>
                    <a:pt x="1918" y="322"/>
                  </a:moveTo>
                  <a:cubicBezTo>
                    <a:pt x="2061" y="322"/>
                    <a:pt x="2180" y="393"/>
                    <a:pt x="2239" y="512"/>
                  </a:cubicBezTo>
                  <a:lnTo>
                    <a:pt x="2549" y="1143"/>
                  </a:lnTo>
                  <a:cubicBezTo>
                    <a:pt x="2382" y="1322"/>
                    <a:pt x="2156" y="1405"/>
                    <a:pt x="1918" y="1405"/>
                  </a:cubicBezTo>
                  <a:cubicBezTo>
                    <a:pt x="1680" y="1405"/>
                    <a:pt x="1465" y="1298"/>
                    <a:pt x="1299" y="1143"/>
                  </a:cubicBezTo>
                  <a:lnTo>
                    <a:pt x="1608" y="512"/>
                  </a:lnTo>
                  <a:cubicBezTo>
                    <a:pt x="1668" y="393"/>
                    <a:pt x="1787" y="322"/>
                    <a:pt x="1918" y="322"/>
                  </a:cubicBezTo>
                  <a:close/>
                  <a:moveTo>
                    <a:pt x="2727" y="1453"/>
                  </a:moveTo>
                  <a:lnTo>
                    <a:pt x="3346" y="2691"/>
                  </a:lnTo>
                  <a:lnTo>
                    <a:pt x="525" y="2691"/>
                  </a:lnTo>
                  <a:lnTo>
                    <a:pt x="1144" y="1453"/>
                  </a:lnTo>
                  <a:cubicBezTo>
                    <a:pt x="1370" y="1644"/>
                    <a:pt x="1644" y="1751"/>
                    <a:pt x="1941" y="1751"/>
                  </a:cubicBezTo>
                  <a:cubicBezTo>
                    <a:pt x="2239" y="1751"/>
                    <a:pt x="2501" y="1644"/>
                    <a:pt x="2727" y="1453"/>
                  </a:cubicBezTo>
                  <a:close/>
                  <a:moveTo>
                    <a:pt x="1918" y="0"/>
                  </a:moveTo>
                  <a:cubicBezTo>
                    <a:pt x="1668" y="0"/>
                    <a:pt x="1430" y="143"/>
                    <a:pt x="1310" y="370"/>
                  </a:cubicBezTo>
                  <a:lnTo>
                    <a:pt x="941" y="1084"/>
                  </a:lnTo>
                  <a:lnTo>
                    <a:pt x="322" y="2275"/>
                  </a:lnTo>
                  <a:lnTo>
                    <a:pt x="322" y="1572"/>
                  </a:lnTo>
                  <a:cubicBezTo>
                    <a:pt x="322" y="1489"/>
                    <a:pt x="251" y="1405"/>
                    <a:pt x="167" y="1405"/>
                  </a:cubicBezTo>
                  <a:cubicBezTo>
                    <a:pt x="72" y="1405"/>
                    <a:pt x="1" y="1489"/>
                    <a:pt x="1" y="1572"/>
                  </a:cubicBezTo>
                  <a:lnTo>
                    <a:pt x="1" y="2501"/>
                  </a:lnTo>
                  <a:cubicBezTo>
                    <a:pt x="1" y="2644"/>
                    <a:pt x="60" y="2775"/>
                    <a:pt x="167" y="2882"/>
                  </a:cubicBezTo>
                  <a:cubicBezTo>
                    <a:pt x="263" y="2977"/>
                    <a:pt x="382" y="3037"/>
                    <a:pt x="525" y="3037"/>
                  </a:cubicBezTo>
                  <a:lnTo>
                    <a:pt x="4001" y="3037"/>
                  </a:lnTo>
                  <a:cubicBezTo>
                    <a:pt x="4097" y="3037"/>
                    <a:pt x="4168" y="2953"/>
                    <a:pt x="4168" y="2870"/>
                  </a:cubicBezTo>
                  <a:cubicBezTo>
                    <a:pt x="4204" y="2763"/>
                    <a:pt x="4120" y="2691"/>
                    <a:pt x="4037" y="2691"/>
                  </a:cubicBezTo>
                  <a:lnTo>
                    <a:pt x="3704" y="2691"/>
                  </a:lnTo>
                  <a:lnTo>
                    <a:pt x="2537" y="370"/>
                  </a:lnTo>
                  <a:cubicBezTo>
                    <a:pt x="2418" y="131"/>
                    <a:pt x="2180" y="0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0"/>
            <p:cNvSpPr/>
            <p:nvPr/>
          </p:nvSpPr>
          <p:spPr>
            <a:xfrm>
              <a:off x="2329671" y="3032404"/>
              <a:ext cx="82566" cy="145444"/>
            </a:xfrm>
            <a:custGeom>
              <a:avLst/>
              <a:gdLst/>
              <a:ahLst/>
              <a:cxnLst/>
              <a:rect l="l" t="t" r="r" b="b"/>
              <a:pathLst>
                <a:path w="2596" h="4573" extrusionOk="0">
                  <a:moveTo>
                    <a:pt x="167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67" y="334"/>
                  </a:cubicBezTo>
                  <a:lnTo>
                    <a:pt x="2072" y="334"/>
                  </a:lnTo>
                  <a:cubicBezTo>
                    <a:pt x="2179" y="334"/>
                    <a:pt x="2262" y="418"/>
                    <a:pt x="2262" y="525"/>
                  </a:cubicBezTo>
                  <a:lnTo>
                    <a:pt x="2262" y="4049"/>
                  </a:lnTo>
                  <a:cubicBezTo>
                    <a:pt x="2262" y="4156"/>
                    <a:pt x="2179" y="4251"/>
                    <a:pt x="2072" y="4251"/>
                  </a:cubicBezTo>
                  <a:lnTo>
                    <a:pt x="1179" y="4251"/>
                  </a:lnTo>
                  <a:cubicBezTo>
                    <a:pt x="1095" y="4251"/>
                    <a:pt x="1012" y="4323"/>
                    <a:pt x="1012" y="4406"/>
                  </a:cubicBezTo>
                  <a:cubicBezTo>
                    <a:pt x="1012" y="4501"/>
                    <a:pt x="1095" y="4573"/>
                    <a:pt x="1179" y="4573"/>
                  </a:cubicBezTo>
                  <a:lnTo>
                    <a:pt x="2072" y="4573"/>
                  </a:lnTo>
                  <a:cubicBezTo>
                    <a:pt x="2369" y="4573"/>
                    <a:pt x="2596" y="4335"/>
                    <a:pt x="2596" y="4049"/>
                  </a:cubicBezTo>
                  <a:lnTo>
                    <a:pt x="2596" y="525"/>
                  </a:lnTo>
                  <a:cubicBezTo>
                    <a:pt x="2596" y="239"/>
                    <a:pt x="2357" y="1"/>
                    <a:pt x="2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0"/>
            <p:cNvSpPr/>
            <p:nvPr/>
          </p:nvSpPr>
          <p:spPr>
            <a:xfrm>
              <a:off x="2437585" y="3032404"/>
              <a:ext cx="84092" cy="10655"/>
            </a:xfrm>
            <a:custGeom>
              <a:avLst/>
              <a:gdLst/>
              <a:ahLst/>
              <a:cxnLst/>
              <a:rect l="l" t="t" r="r" b="b"/>
              <a:pathLst>
                <a:path w="2644" h="335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cubicBezTo>
                    <a:pt x="0" y="263"/>
                    <a:pt x="84" y="334"/>
                    <a:pt x="167" y="334"/>
                  </a:cubicBezTo>
                  <a:lnTo>
                    <a:pt x="2477" y="334"/>
                  </a:lnTo>
                  <a:cubicBezTo>
                    <a:pt x="2560" y="334"/>
                    <a:pt x="2643" y="263"/>
                    <a:pt x="2643" y="168"/>
                  </a:cubicBezTo>
                  <a:cubicBezTo>
                    <a:pt x="2632" y="84"/>
                    <a:pt x="256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0"/>
            <p:cNvSpPr/>
            <p:nvPr/>
          </p:nvSpPr>
          <p:spPr>
            <a:xfrm>
              <a:off x="2427344" y="3055144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2"/>
                    <a:pt x="2965" y="167"/>
                  </a:cubicBezTo>
                  <a:cubicBezTo>
                    <a:pt x="2954" y="84"/>
                    <a:pt x="2882" y="0"/>
                    <a:pt x="2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0"/>
            <p:cNvSpPr/>
            <p:nvPr/>
          </p:nvSpPr>
          <p:spPr>
            <a:xfrm>
              <a:off x="2427344" y="3077853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3"/>
                    <a:pt x="2965" y="167"/>
                  </a:cubicBezTo>
                  <a:cubicBezTo>
                    <a:pt x="2954" y="84"/>
                    <a:pt x="2882" y="1"/>
                    <a:pt x="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0"/>
            <p:cNvSpPr/>
            <p:nvPr/>
          </p:nvSpPr>
          <p:spPr>
            <a:xfrm>
              <a:off x="2427344" y="3100212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2799" y="333"/>
                  </a:lnTo>
                  <a:cubicBezTo>
                    <a:pt x="2882" y="333"/>
                    <a:pt x="2965" y="250"/>
                    <a:pt x="2965" y="167"/>
                  </a:cubicBezTo>
                  <a:cubicBezTo>
                    <a:pt x="2965" y="71"/>
                    <a:pt x="2882" y="0"/>
                    <a:pt x="2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0"/>
            <p:cNvSpPr/>
            <p:nvPr/>
          </p:nvSpPr>
          <p:spPr>
            <a:xfrm>
              <a:off x="2427344" y="3122921"/>
              <a:ext cx="94334" cy="10623"/>
            </a:xfrm>
            <a:custGeom>
              <a:avLst/>
              <a:gdLst/>
              <a:ahLst/>
              <a:cxnLst/>
              <a:rect l="l" t="t" r="r" b="b"/>
              <a:pathLst>
                <a:path w="2966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0"/>
                    <a:pt x="2965" y="167"/>
                  </a:cubicBezTo>
                  <a:cubicBezTo>
                    <a:pt x="2954" y="72"/>
                    <a:pt x="2882" y="0"/>
                    <a:pt x="2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0"/>
            <p:cNvSpPr/>
            <p:nvPr/>
          </p:nvSpPr>
          <p:spPr>
            <a:xfrm>
              <a:off x="2427344" y="3145629"/>
              <a:ext cx="94334" cy="10655"/>
            </a:xfrm>
            <a:custGeom>
              <a:avLst/>
              <a:gdLst/>
              <a:ahLst/>
              <a:cxnLst/>
              <a:rect l="l" t="t" r="r" b="b"/>
              <a:pathLst>
                <a:path w="296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1"/>
                    <a:pt x="2965" y="167"/>
                  </a:cubicBezTo>
                  <a:cubicBezTo>
                    <a:pt x="2954" y="72"/>
                    <a:pt x="2882" y="1"/>
                    <a:pt x="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0"/>
            <p:cNvSpPr/>
            <p:nvPr/>
          </p:nvSpPr>
          <p:spPr>
            <a:xfrm>
              <a:off x="2427344" y="3167988"/>
              <a:ext cx="68953" cy="10241"/>
            </a:xfrm>
            <a:custGeom>
              <a:avLst/>
              <a:gdLst/>
              <a:ahLst/>
              <a:cxnLst/>
              <a:rect l="l" t="t" r="r" b="b"/>
              <a:pathLst>
                <a:path w="2168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989" y="322"/>
                  </a:lnTo>
                  <a:cubicBezTo>
                    <a:pt x="2084" y="322"/>
                    <a:pt x="2156" y="250"/>
                    <a:pt x="2156" y="167"/>
                  </a:cubicBezTo>
                  <a:cubicBezTo>
                    <a:pt x="2168" y="72"/>
                    <a:pt x="2096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0"/>
            <p:cNvSpPr/>
            <p:nvPr/>
          </p:nvSpPr>
          <p:spPr>
            <a:xfrm>
              <a:off x="2323214" y="3050882"/>
              <a:ext cx="66695" cy="69780"/>
            </a:xfrm>
            <a:custGeom>
              <a:avLst/>
              <a:gdLst/>
              <a:ahLst/>
              <a:cxnLst/>
              <a:rect l="l" t="t" r="r" b="b"/>
              <a:pathLst>
                <a:path w="2097" h="2194" extrusionOk="0">
                  <a:moveTo>
                    <a:pt x="715" y="408"/>
                  </a:moveTo>
                  <a:lnTo>
                    <a:pt x="715" y="527"/>
                  </a:lnTo>
                  <a:cubicBezTo>
                    <a:pt x="715" y="1075"/>
                    <a:pt x="1120" y="1527"/>
                    <a:pt x="1632" y="1611"/>
                  </a:cubicBezTo>
                  <a:cubicBezTo>
                    <a:pt x="1477" y="1742"/>
                    <a:pt x="1275" y="1837"/>
                    <a:pt x="1072" y="1837"/>
                  </a:cubicBezTo>
                  <a:cubicBezTo>
                    <a:pt x="655" y="1837"/>
                    <a:pt x="310" y="1492"/>
                    <a:pt x="310" y="1075"/>
                  </a:cubicBezTo>
                  <a:cubicBezTo>
                    <a:pt x="310" y="789"/>
                    <a:pt x="477" y="539"/>
                    <a:pt x="715" y="408"/>
                  </a:cubicBezTo>
                  <a:close/>
                  <a:moveTo>
                    <a:pt x="960" y="0"/>
                  </a:moveTo>
                  <a:cubicBezTo>
                    <a:pt x="950" y="0"/>
                    <a:pt x="939" y="1"/>
                    <a:pt x="929" y="3"/>
                  </a:cubicBezTo>
                  <a:cubicBezTo>
                    <a:pt x="394" y="75"/>
                    <a:pt x="1" y="539"/>
                    <a:pt x="1" y="1087"/>
                  </a:cubicBezTo>
                  <a:cubicBezTo>
                    <a:pt x="1" y="1694"/>
                    <a:pt x="489" y="2194"/>
                    <a:pt x="1096" y="2194"/>
                  </a:cubicBezTo>
                  <a:cubicBezTo>
                    <a:pt x="1525" y="2194"/>
                    <a:pt x="1929" y="1932"/>
                    <a:pt x="2096" y="1539"/>
                  </a:cubicBezTo>
                  <a:cubicBezTo>
                    <a:pt x="2096" y="1444"/>
                    <a:pt x="2084" y="1384"/>
                    <a:pt x="2048" y="1337"/>
                  </a:cubicBezTo>
                  <a:cubicBezTo>
                    <a:pt x="2030" y="1309"/>
                    <a:pt x="1990" y="1281"/>
                    <a:pt x="1945" y="1281"/>
                  </a:cubicBezTo>
                  <a:cubicBezTo>
                    <a:pt x="1932" y="1281"/>
                    <a:pt x="1919" y="1284"/>
                    <a:pt x="1906" y="1289"/>
                  </a:cubicBezTo>
                  <a:lnTo>
                    <a:pt x="1798" y="1289"/>
                  </a:lnTo>
                  <a:cubicBezTo>
                    <a:pt x="1382" y="1289"/>
                    <a:pt x="1036" y="944"/>
                    <a:pt x="1036" y="527"/>
                  </a:cubicBezTo>
                  <a:cubicBezTo>
                    <a:pt x="1036" y="420"/>
                    <a:pt x="1060" y="313"/>
                    <a:pt x="1096" y="229"/>
                  </a:cubicBezTo>
                  <a:cubicBezTo>
                    <a:pt x="1132" y="170"/>
                    <a:pt x="1120" y="110"/>
                    <a:pt x="1084" y="63"/>
                  </a:cubicBezTo>
                  <a:cubicBezTo>
                    <a:pt x="1054" y="23"/>
                    <a:pt x="1009" y="0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60"/>
          <p:cNvGrpSpPr/>
          <p:nvPr/>
        </p:nvGrpSpPr>
        <p:grpSpPr>
          <a:xfrm>
            <a:off x="4364669" y="3211766"/>
            <a:ext cx="384400" cy="404789"/>
            <a:chOff x="862283" y="4274771"/>
            <a:chExt cx="341204" cy="359301"/>
          </a:xfrm>
        </p:grpSpPr>
        <p:sp>
          <p:nvSpPr>
            <p:cNvPr id="1910" name="Google Shape;1910;p60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0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0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60"/>
          <p:cNvGrpSpPr/>
          <p:nvPr/>
        </p:nvGrpSpPr>
        <p:grpSpPr>
          <a:xfrm>
            <a:off x="7064005" y="3237750"/>
            <a:ext cx="384393" cy="352400"/>
            <a:chOff x="2903337" y="4279032"/>
            <a:chExt cx="382519" cy="350682"/>
          </a:xfrm>
        </p:grpSpPr>
        <p:sp>
          <p:nvSpPr>
            <p:cNvPr id="1914" name="Google Shape;1914;p60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0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0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0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0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0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0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0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0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0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0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0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929;p60"/>
          <p:cNvGrpSpPr/>
          <p:nvPr/>
        </p:nvGrpSpPr>
        <p:grpSpPr>
          <a:xfrm>
            <a:off x="1678871" y="3230264"/>
            <a:ext cx="297238" cy="367730"/>
            <a:chOff x="2667821" y="3361108"/>
            <a:chExt cx="273046" cy="337801"/>
          </a:xfrm>
        </p:grpSpPr>
        <p:sp>
          <p:nvSpPr>
            <p:cNvPr id="1930" name="Google Shape;1930;p60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0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0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0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0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0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0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0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0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0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0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0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0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0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0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0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5"/>
          <p:cNvGrpSpPr/>
          <p:nvPr/>
        </p:nvGrpSpPr>
        <p:grpSpPr>
          <a:xfrm rot="10800000">
            <a:off x="4740088" y="322729"/>
            <a:ext cx="1308399" cy="1256316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146;p65">
            <a:extLst>
              <a:ext uri="{FF2B5EF4-FFF2-40B4-BE49-F238E27FC236}">
                <a16:creationId xmlns:a16="http://schemas.microsoft.com/office/drawing/2014/main" id="{A7BDB8FA-E9FB-4349-A5E9-68EB31C74560}"/>
              </a:ext>
            </a:extLst>
          </p:cNvPr>
          <p:cNvGrpSpPr/>
          <p:nvPr/>
        </p:nvGrpSpPr>
        <p:grpSpPr>
          <a:xfrm>
            <a:off x="6435856" y="2359958"/>
            <a:ext cx="1450843" cy="2505755"/>
            <a:chOff x="-2098925" y="-13867675"/>
            <a:chExt cx="4041800" cy="14105800"/>
          </a:xfrm>
        </p:grpSpPr>
        <p:sp>
          <p:nvSpPr>
            <p:cNvPr id="69" name="Google Shape;2147;p65">
              <a:extLst>
                <a:ext uri="{FF2B5EF4-FFF2-40B4-BE49-F238E27FC236}">
                  <a16:creationId xmlns:a16="http://schemas.microsoft.com/office/drawing/2014/main" id="{E46B0718-19EA-49F7-B036-1A652B0A11B0}"/>
                </a:ext>
              </a:extLst>
            </p:cNvPr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48;p65">
              <a:extLst>
                <a:ext uri="{FF2B5EF4-FFF2-40B4-BE49-F238E27FC236}">
                  <a16:creationId xmlns:a16="http://schemas.microsoft.com/office/drawing/2014/main" id="{62CE69F0-D3D2-4A15-A151-3851956D40AE}"/>
                </a:ext>
              </a:extLst>
            </p:cNvPr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49;p65">
              <a:extLst>
                <a:ext uri="{FF2B5EF4-FFF2-40B4-BE49-F238E27FC236}">
                  <a16:creationId xmlns:a16="http://schemas.microsoft.com/office/drawing/2014/main" id="{0236FD41-540D-4B17-A170-FDF2D5094F72}"/>
                </a:ext>
              </a:extLst>
            </p:cNvPr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0;p65">
              <a:extLst>
                <a:ext uri="{FF2B5EF4-FFF2-40B4-BE49-F238E27FC236}">
                  <a16:creationId xmlns:a16="http://schemas.microsoft.com/office/drawing/2014/main" id="{22954F83-917C-4956-AD6F-DE6FA0DA13A5}"/>
                </a:ext>
              </a:extLst>
            </p:cNvPr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1;p65">
              <a:extLst>
                <a:ext uri="{FF2B5EF4-FFF2-40B4-BE49-F238E27FC236}">
                  <a16:creationId xmlns:a16="http://schemas.microsoft.com/office/drawing/2014/main" id="{49F9626F-151A-4896-9E2C-5C74082E1CB6}"/>
                </a:ext>
              </a:extLst>
            </p:cNvPr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2;p65">
              <a:extLst>
                <a:ext uri="{FF2B5EF4-FFF2-40B4-BE49-F238E27FC236}">
                  <a16:creationId xmlns:a16="http://schemas.microsoft.com/office/drawing/2014/main" id="{4C3D0A84-D74C-4311-94F0-9E7AFE03B142}"/>
                </a:ext>
              </a:extLst>
            </p:cNvPr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3;p65">
              <a:extLst>
                <a:ext uri="{FF2B5EF4-FFF2-40B4-BE49-F238E27FC236}">
                  <a16:creationId xmlns:a16="http://schemas.microsoft.com/office/drawing/2014/main" id="{4BCFF4A6-A296-4A6B-8A9D-EABF665034A0}"/>
                </a:ext>
              </a:extLst>
            </p:cNvPr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4;p65">
              <a:extLst>
                <a:ext uri="{FF2B5EF4-FFF2-40B4-BE49-F238E27FC236}">
                  <a16:creationId xmlns:a16="http://schemas.microsoft.com/office/drawing/2014/main" id="{F9BEFB4E-CE5C-45DB-A560-E9A906B88725}"/>
                </a:ext>
              </a:extLst>
            </p:cNvPr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5;p65">
              <a:extLst>
                <a:ext uri="{FF2B5EF4-FFF2-40B4-BE49-F238E27FC236}">
                  <a16:creationId xmlns:a16="http://schemas.microsoft.com/office/drawing/2014/main" id="{ECBCF5EB-0DEE-41D3-A7B4-8EE6D150F990}"/>
                </a:ext>
              </a:extLst>
            </p:cNvPr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6;p65">
              <a:extLst>
                <a:ext uri="{FF2B5EF4-FFF2-40B4-BE49-F238E27FC236}">
                  <a16:creationId xmlns:a16="http://schemas.microsoft.com/office/drawing/2014/main" id="{84536D16-396B-4385-BD0E-D3CF475D32C0}"/>
                </a:ext>
              </a:extLst>
            </p:cNvPr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57;p65">
              <a:extLst>
                <a:ext uri="{FF2B5EF4-FFF2-40B4-BE49-F238E27FC236}">
                  <a16:creationId xmlns:a16="http://schemas.microsoft.com/office/drawing/2014/main" id="{52222FD1-E64B-4F8A-94DC-BD1C9B96B93A}"/>
                </a:ext>
              </a:extLst>
            </p:cNvPr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58;p65">
              <a:extLst>
                <a:ext uri="{FF2B5EF4-FFF2-40B4-BE49-F238E27FC236}">
                  <a16:creationId xmlns:a16="http://schemas.microsoft.com/office/drawing/2014/main" id="{3A807574-8103-4341-9C6D-1FFD7FDEDACC}"/>
                </a:ext>
              </a:extLst>
            </p:cNvPr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59;p65">
              <a:extLst>
                <a:ext uri="{FF2B5EF4-FFF2-40B4-BE49-F238E27FC236}">
                  <a16:creationId xmlns:a16="http://schemas.microsoft.com/office/drawing/2014/main" id="{2882D3B0-0756-4500-9E79-EC4784663629}"/>
                </a:ext>
              </a:extLst>
            </p:cNvPr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60;p65">
              <a:extLst>
                <a:ext uri="{FF2B5EF4-FFF2-40B4-BE49-F238E27FC236}">
                  <a16:creationId xmlns:a16="http://schemas.microsoft.com/office/drawing/2014/main" id="{D2616A4D-AC84-4F41-AC8C-DD26C281B0C4}"/>
                </a:ext>
              </a:extLst>
            </p:cNvPr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61;p65">
              <a:extLst>
                <a:ext uri="{FF2B5EF4-FFF2-40B4-BE49-F238E27FC236}">
                  <a16:creationId xmlns:a16="http://schemas.microsoft.com/office/drawing/2014/main" id="{7657A284-8B5E-4B8A-92B6-726681C35429}"/>
                </a:ext>
              </a:extLst>
            </p:cNvPr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62;p65">
              <a:extLst>
                <a:ext uri="{FF2B5EF4-FFF2-40B4-BE49-F238E27FC236}">
                  <a16:creationId xmlns:a16="http://schemas.microsoft.com/office/drawing/2014/main" id="{FBD85690-37A4-45E2-933F-C3A23F11C0B2}"/>
                </a:ext>
              </a:extLst>
            </p:cNvPr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63;p65">
              <a:extLst>
                <a:ext uri="{FF2B5EF4-FFF2-40B4-BE49-F238E27FC236}">
                  <a16:creationId xmlns:a16="http://schemas.microsoft.com/office/drawing/2014/main" id="{9AE080E7-6AA3-42CE-A451-B14419960977}"/>
                </a:ext>
              </a:extLst>
            </p:cNvPr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64;p65">
              <a:extLst>
                <a:ext uri="{FF2B5EF4-FFF2-40B4-BE49-F238E27FC236}">
                  <a16:creationId xmlns:a16="http://schemas.microsoft.com/office/drawing/2014/main" id="{6F083432-DE42-48BC-B9EF-25C4D05ABC98}"/>
                </a:ext>
              </a:extLst>
            </p:cNvPr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65;p65">
              <a:extLst>
                <a:ext uri="{FF2B5EF4-FFF2-40B4-BE49-F238E27FC236}">
                  <a16:creationId xmlns:a16="http://schemas.microsoft.com/office/drawing/2014/main" id="{D5EF9313-3C5F-46D2-BC71-9E7796EB5509}"/>
                </a:ext>
              </a:extLst>
            </p:cNvPr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66;p65">
              <a:extLst>
                <a:ext uri="{FF2B5EF4-FFF2-40B4-BE49-F238E27FC236}">
                  <a16:creationId xmlns:a16="http://schemas.microsoft.com/office/drawing/2014/main" id="{ECD59F2B-4835-496F-8E37-D92E055B0E8A}"/>
                </a:ext>
              </a:extLst>
            </p:cNvPr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67;p65">
              <a:extLst>
                <a:ext uri="{FF2B5EF4-FFF2-40B4-BE49-F238E27FC236}">
                  <a16:creationId xmlns:a16="http://schemas.microsoft.com/office/drawing/2014/main" id="{3B4533DD-47E5-4C98-917D-103A32FA0BB9}"/>
                </a:ext>
              </a:extLst>
            </p:cNvPr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68;p65">
              <a:extLst>
                <a:ext uri="{FF2B5EF4-FFF2-40B4-BE49-F238E27FC236}">
                  <a16:creationId xmlns:a16="http://schemas.microsoft.com/office/drawing/2014/main" id="{F2B2D510-8A6A-4B42-A56C-9D8A0BE94B97}"/>
                </a:ext>
              </a:extLst>
            </p:cNvPr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69;p65">
              <a:extLst>
                <a:ext uri="{FF2B5EF4-FFF2-40B4-BE49-F238E27FC236}">
                  <a16:creationId xmlns:a16="http://schemas.microsoft.com/office/drawing/2014/main" id="{0BCD61DE-8CB6-4079-A118-CD48D7BCC3F3}"/>
                </a:ext>
              </a:extLst>
            </p:cNvPr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70;p65">
              <a:extLst>
                <a:ext uri="{FF2B5EF4-FFF2-40B4-BE49-F238E27FC236}">
                  <a16:creationId xmlns:a16="http://schemas.microsoft.com/office/drawing/2014/main" id="{5B2F0476-6739-4CD0-9981-7687DCC742A7}"/>
                </a:ext>
              </a:extLst>
            </p:cNvPr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71;p65">
              <a:extLst>
                <a:ext uri="{FF2B5EF4-FFF2-40B4-BE49-F238E27FC236}">
                  <a16:creationId xmlns:a16="http://schemas.microsoft.com/office/drawing/2014/main" id="{72EAFB24-1ACB-48BC-9164-408CF43B082A}"/>
                </a:ext>
              </a:extLst>
            </p:cNvPr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72;p65">
              <a:extLst>
                <a:ext uri="{FF2B5EF4-FFF2-40B4-BE49-F238E27FC236}">
                  <a16:creationId xmlns:a16="http://schemas.microsoft.com/office/drawing/2014/main" id="{DC3285A5-0393-481B-B1D2-CF0BC3323F8D}"/>
                </a:ext>
              </a:extLst>
            </p:cNvPr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73;p65">
              <a:extLst>
                <a:ext uri="{FF2B5EF4-FFF2-40B4-BE49-F238E27FC236}">
                  <a16:creationId xmlns:a16="http://schemas.microsoft.com/office/drawing/2014/main" id="{EBB25F88-15E7-42E7-AEDC-7F193BC31666}"/>
                </a:ext>
              </a:extLst>
            </p:cNvPr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74;p65">
              <a:extLst>
                <a:ext uri="{FF2B5EF4-FFF2-40B4-BE49-F238E27FC236}">
                  <a16:creationId xmlns:a16="http://schemas.microsoft.com/office/drawing/2014/main" id="{57BC1031-33BB-4423-8279-130AAB6173B2}"/>
                </a:ext>
              </a:extLst>
            </p:cNvPr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75;p65">
              <a:extLst>
                <a:ext uri="{FF2B5EF4-FFF2-40B4-BE49-F238E27FC236}">
                  <a16:creationId xmlns:a16="http://schemas.microsoft.com/office/drawing/2014/main" id="{CB59BBBE-139E-489A-82FD-731E1196EC4C}"/>
                </a:ext>
              </a:extLst>
            </p:cNvPr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76;p65">
              <a:extLst>
                <a:ext uri="{FF2B5EF4-FFF2-40B4-BE49-F238E27FC236}">
                  <a16:creationId xmlns:a16="http://schemas.microsoft.com/office/drawing/2014/main" id="{1B1E44E1-DB15-42BB-8E5F-AD8BEB488C60}"/>
                </a:ext>
              </a:extLst>
            </p:cNvPr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77;p65">
              <a:extLst>
                <a:ext uri="{FF2B5EF4-FFF2-40B4-BE49-F238E27FC236}">
                  <a16:creationId xmlns:a16="http://schemas.microsoft.com/office/drawing/2014/main" id="{C717AA6E-1DE1-44FB-9855-23A8AA15680D}"/>
                </a:ext>
              </a:extLst>
            </p:cNvPr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78;p65">
              <a:extLst>
                <a:ext uri="{FF2B5EF4-FFF2-40B4-BE49-F238E27FC236}">
                  <a16:creationId xmlns:a16="http://schemas.microsoft.com/office/drawing/2014/main" id="{5182CE47-E165-4EAD-818A-F9B0C528C673}"/>
                </a:ext>
              </a:extLst>
            </p:cNvPr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79;p65">
              <a:extLst>
                <a:ext uri="{FF2B5EF4-FFF2-40B4-BE49-F238E27FC236}">
                  <a16:creationId xmlns:a16="http://schemas.microsoft.com/office/drawing/2014/main" id="{555B776A-6504-49FD-AA3F-8A41F74D653A}"/>
                </a:ext>
              </a:extLst>
            </p:cNvPr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80;p65">
              <a:extLst>
                <a:ext uri="{FF2B5EF4-FFF2-40B4-BE49-F238E27FC236}">
                  <a16:creationId xmlns:a16="http://schemas.microsoft.com/office/drawing/2014/main" id="{2765DE49-3BAE-4E89-AC1C-ECA43B3F782D}"/>
                </a:ext>
              </a:extLst>
            </p:cNvPr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81;p65">
              <a:extLst>
                <a:ext uri="{FF2B5EF4-FFF2-40B4-BE49-F238E27FC236}">
                  <a16:creationId xmlns:a16="http://schemas.microsoft.com/office/drawing/2014/main" id="{34E9A9C5-F05D-485F-8ACE-DA4CDAEAEF93}"/>
                </a:ext>
              </a:extLst>
            </p:cNvPr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82;p65">
              <a:extLst>
                <a:ext uri="{FF2B5EF4-FFF2-40B4-BE49-F238E27FC236}">
                  <a16:creationId xmlns:a16="http://schemas.microsoft.com/office/drawing/2014/main" id="{A2A34607-1E94-4A54-AA03-DF7E1C22472C}"/>
                </a:ext>
              </a:extLst>
            </p:cNvPr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83;p65">
              <a:extLst>
                <a:ext uri="{FF2B5EF4-FFF2-40B4-BE49-F238E27FC236}">
                  <a16:creationId xmlns:a16="http://schemas.microsoft.com/office/drawing/2014/main" id="{FAAE273C-FF30-4CCA-8B72-01406046EBDC}"/>
                </a:ext>
              </a:extLst>
            </p:cNvPr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84;p65">
              <a:extLst>
                <a:ext uri="{FF2B5EF4-FFF2-40B4-BE49-F238E27FC236}">
                  <a16:creationId xmlns:a16="http://schemas.microsoft.com/office/drawing/2014/main" id="{BCF7B0EC-B2B8-4877-9329-630A54EB7B77}"/>
                </a:ext>
              </a:extLst>
            </p:cNvPr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85;p65">
              <a:extLst>
                <a:ext uri="{FF2B5EF4-FFF2-40B4-BE49-F238E27FC236}">
                  <a16:creationId xmlns:a16="http://schemas.microsoft.com/office/drawing/2014/main" id="{7E40F8EC-557E-4EA4-9A9C-8255B11C96CF}"/>
                </a:ext>
              </a:extLst>
            </p:cNvPr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86;p65">
              <a:extLst>
                <a:ext uri="{FF2B5EF4-FFF2-40B4-BE49-F238E27FC236}">
                  <a16:creationId xmlns:a16="http://schemas.microsoft.com/office/drawing/2014/main" id="{A1A3DF0D-0753-4DB0-9C02-BF13C7411239}"/>
                </a:ext>
              </a:extLst>
            </p:cNvPr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87;p65">
              <a:extLst>
                <a:ext uri="{FF2B5EF4-FFF2-40B4-BE49-F238E27FC236}">
                  <a16:creationId xmlns:a16="http://schemas.microsoft.com/office/drawing/2014/main" id="{045A2772-DD29-4422-B7D1-88E328AF3C21}"/>
                </a:ext>
              </a:extLst>
            </p:cNvPr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88;p65">
              <a:extLst>
                <a:ext uri="{FF2B5EF4-FFF2-40B4-BE49-F238E27FC236}">
                  <a16:creationId xmlns:a16="http://schemas.microsoft.com/office/drawing/2014/main" id="{D64B77B2-93BD-4DF9-A72F-0B5C1D5253CF}"/>
                </a:ext>
              </a:extLst>
            </p:cNvPr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89;p65">
              <a:extLst>
                <a:ext uri="{FF2B5EF4-FFF2-40B4-BE49-F238E27FC236}">
                  <a16:creationId xmlns:a16="http://schemas.microsoft.com/office/drawing/2014/main" id="{693472DF-7450-41C4-A7DC-42237257BBC2}"/>
                </a:ext>
              </a:extLst>
            </p:cNvPr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90;p65">
              <a:extLst>
                <a:ext uri="{FF2B5EF4-FFF2-40B4-BE49-F238E27FC236}">
                  <a16:creationId xmlns:a16="http://schemas.microsoft.com/office/drawing/2014/main" id="{4F63A3CD-B7E3-4D6D-88D1-06A12700F0CF}"/>
                </a:ext>
              </a:extLst>
            </p:cNvPr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91;p65">
              <a:extLst>
                <a:ext uri="{FF2B5EF4-FFF2-40B4-BE49-F238E27FC236}">
                  <a16:creationId xmlns:a16="http://schemas.microsoft.com/office/drawing/2014/main" id="{699A1E63-9B1D-4FE6-B4AB-6A4EF6B1D065}"/>
                </a:ext>
              </a:extLst>
            </p:cNvPr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92;p65">
              <a:extLst>
                <a:ext uri="{FF2B5EF4-FFF2-40B4-BE49-F238E27FC236}">
                  <a16:creationId xmlns:a16="http://schemas.microsoft.com/office/drawing/2014/main" id="{C210095A-8BD2-4D25-8FD2-0698C7583E5B}"/>
                </a:ext>
              </a:extLst>
            </p:cNvPr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93;p65">
              <a:extLst>
                <a:ext uri="{FF2B5EF4-FFF2-40B4-BE49-F238E27FC236}">
                  <a16:creationId xmlns:a16="http://schemas.microsoft.com/office/drawing/2014/main" id="{1C550201-BB9D-4138-AE26-8271DCF309E1}"/>
                </a:ext>
              </a:extLst>
            </p:cNvPr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94;p65">
              <a:extLst>
                <a:ext uri="{FF2B5EF4-FFF2-40B4-BE49-F238E27FC236}">
                  <a16:creationId xmlns:a16="http://schemas.microsoft.com/office/drawing/2014/main" id="{4AC943C9-9AD9-48F9-9176-E68311567D0E}"/>
                </a:ext>
              </a:extLst>
            </p:cNvPr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95;p65">
              <a:extLst>
                <a:ext uri="{FF2B5EF4-FFF2-40B4-BE49-F238E27FC236}">
                  <a16:creationId xmlns:a16="http://schemas.microsoft.com/office/drawing/2014/main" id="{1FA7885A-75D1-4FDF-8A98-E85D7A5CABAF}"/>
                </a:ext>
              </a:extLst>
            </p:cNvPr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96;p65">
              <a:extLst>
                <a:ext uri="{FF2B5EF4-FFF2-40B4-BE49-F238E27FC236}">
                  <a16:creationId xmlns:a16="http://schemas.microsoft.com/office/drawing/2014/main" id="{C15440A0-7B44-4737-B064-9B266E9D0AC4}"/>
                </a:ext>
              </a:extLst>
            </p:cNvPr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97;p65">
              <a:extLst>
                <a:ext uri="{FF2B5EF4-FFF2-40B4-BE49-F238E27FC236}">
                  <a16:creationId xmlns:a16="http://schemas.microsoft.com/office/drawing/2014/main" id="{D9BCFFD6-2507-4FF8-BF01-C057BFBBEE5B}"/>
                </a:ext>
              </a:extLst>
            </p:cNvPr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98;p65">
              <a:extLst>
                <a:ext uri="{FF2B5EF4-FFF2-40B4-BE49-F238E27FC236}">
                  <a16:creationId xmlns:a16="http://schemas.microsoft.com/office/drawing/2014/main" id="{135BF960-246C-485E-9547-5ABEDE481CD0}"/>
                </a:ext>
              </a:extLst>
            </p:cNvPr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99;p65">
              <a:extLst>
                <a:ext uri="{FF2B5EF4-FFF2-40B4-BE49-F238E27FC236}">
                  <a16:creationId xmlns:a16="http://schemas.microsoft.com/office/drawing/2014/main" id="{8DFF22DC-6F4A-4738-A7F2-FBB79C203D4C}"/>
                </a:ext>
              </a:extLst>
            </p:cNvPr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00;p65">
              <a:extLst>
                <a:ext uri="{FF2B5EF4-FFF2-40B4-BE49-F238E27FC236}">
                  <a16:creationId xmlns:a16="http://schemas.microsoft.com/office/drawing/2014/main" id="{ECD4CE7B-3400-4248-8472-EB284DE50405}"/>
                </a:ext>
              </a:extLst>
            </p:cNvPr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01;p65">
              <a:extLst>
                <a:ext uri="{FF2B5EF4-FFF2-40B4-BE49-F238E27FC236}">
                  <a16:creationId xmlns:a16="http://schemas.microsoft.com/office/drawing/2014/main" id="{3501C2C5-6D79-4CC5-9EE1-E5E6767AF7F9}"/>
                </a:ext>
              </a:extLst>
            </p:cNvPr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2143;p65">
            <a:extLst>
              <a:ext uri="{FF2B5EF4-FFF2-40B4-BE49-F238E27FC236}">
                <a16:creationId xmlns:a16="http://schemas.microsoft.com/office/drawing/2014/main" id="{F6E69569-A296-40DF-8B6E-3D8B8751A6F4}"/>
              </a:ext>
            </a:extLst>
          </p:cNvPr>
          <p:cNvSpPr txBox="1">
            <a:spLocks/>
          </p:cNvSpPr>
          <p:nvPr/>
        </p:nvSpPr>
        <p:spPr>
          <a:xfrm>
            <a:off x="658478" y="1433697"/>
            <a:ext cx="4196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 Hyeon"/>
              <a:buNone/>
              <a:defRPr sz="54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Thanks!!!</a:t>
            </a:r>
          </a:p>
        </p:txBody>
      </p:sp>
      <p:sp>
        <p:nvSpPr>
          <p:cNvPr id="125" name="Subtitle 2">
            <a:extLst>
              <a:ext uri="{FF2B5EF4-FFF2-40B4-BE49-F238E27FC236}">
                <a16:creationId xmlns:a16="http://schemas.microsoft.com/office/drawing/2014/main" id="{8309AE17-D16B-4007-80DD-E6953A8D9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706" y="2399023"/>
            <a:ext cx="4196100" cy="843000"/>
          </a:xfrm>
        </p:spPr>
        <p:txBody>
          <a:bodyPr/>
          <a:lstStyle/>
          <a:p>
            <a:r>
              <a:rPr lang="en-US" dirty="0"/>
              <a:t>Thankyou for your time meet you at Zyper.</a:t>
            </a:r>
          </a:p>
        </p:txBody>
      </p:sp>
    </p:spTree>
    <p:extLst>
      <p:ext uri="{BB962C8B-B14F-4D97-AF65-F5344CB8AC3E}">
        <p14:creationId xmlns:p14="http://schemas.microsoft.com/office/powerpoint/2010/main" val="15260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858600" y="138244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778760" y="1230150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/>
              <a:t>I am Ankita Ganguly. I am building a website where students can get hands-on practice while learning their chosen topics.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/>
              <a:t>I want to make sure that students will be well aware of the career paths they have chosen.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/>
              <a:t>Apart from coding I like reading novels and listening to music.</a:t>
            </a:r>
            <a:endParaRPr dirty="0"/>
          </a:p>
        </p:txBody>
      </p:sp>
      <p:grpSp>
        <p:nvGrpSpPr>
          <p:cNvPr id="647" name="Google Shape;647;p35"/>
          <p:cNvGrpSpPr/>
          <p:nvPr/>
        </p:nvGrpSpPr>
        <p:grpSpPr>
          <a:xfrm rot="11611827">
            <a:off x="4914880" y="917564"/>
            <a:ext cx="1120160" cy="990934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8F0F3-03FF-4F55-A2F8-1BDBD81BBB60}"/>
              </a:ext>
            </a:extLst>
          </p:cNvPr>
          <p:cNvGrpSpPr/>
          <p:nvPr/>
        </p:nvGrpSpPr>
        <p:grpSpPr>
          <a:xfrm>
            <a:off x="4722560" y="2134592"/>
            <a:ext cx="2996052" cy="2927587"/>
            <a:chOff x="4234216" y="1968051"/>
            <a:chExt cx="2426387" cy="234213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B6B5E1B-474E-4602-9AA9-6D9D6057FE58}"/>
                </a:ext>
              </a:extLst>
            </p:cNvPr>
            <p:cNvSpPr/>
            <p:nvPr/>
          </p:nvSpPr>
          <p:spPr>
            <a:xfrm>
              <a:off x="4234216" y="1968051"/>
              <a:ext cx="2426387" cy="23421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10DC26CB-6AE4-41F7-B0FC-E91832382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543"/>
            <a:stretch/>
          </p:blipFill>
          <p:spPr>
            <a:xfrm rot="5400000">
              <a:off x="4357236" y="2011036"/>
              <a:ext cx="2162608" cy="2238491"/>
            </a:xfrm>
            <a:prstGeom prst="rect">
              <a:avLst/>
            </a:prstGeom>
            <a:effectLst>
              <a:softEdge rad="63500"/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5448810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/>
          <p:cNvGrpSpPr/>
          <p:nvPr/>
        </p:nvGrpSpPr>
        <p:grpSpPr>
          <a:xfrm>
            <a:off x="5448810" y="2916265"/>
            <a:ext cx="721815" cy="696655"/>
            <a:chOff x="-293121" y="2059809"/>
            <a:chExt cx="923745" cy="823762"/>
          </a:xfrm>
        </p:grpSpPr>
        <p:sp>
          <p:nvSpPr>
            <p:cNvPr id="712" name="Google Shape;712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6"/>
          <p:cNvGrpSpPr/>
          <p:nvPr/>
        </p:nvGrpSpPr>
        <p:grpSpPr>
          <a:xfrm>
            <a:off x="2255377" y="2916265"/>
            <a:ext cx="721815" cy="696655"/>
            <a:chOff x="-293121" y="2059809"/>
            <a:chExt cx="923745" cy="823762"/>
          </a:xfrm>
        </p:grpSpPr>
        <p:sp>
          <p:nvSpPr>
            <p:cNvPr id="718" name="Google Shape;718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3032569" y="113796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721" name="Google Shape;721;p36"/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2" name="Google Shape;722;p36"/>
          <p:cNvSpPr txBox="1">
            <a:spLocks noGrp="1"/>
          </p:cNvSpPr>
          <p:nvPr>
            <p:ph type="subTitle" idx="1"/>
          </p:nvPr>
        </p:nvSpPr>
        <p:spPr>
          <a:xfrm>
            <a:off x="2960423" y="1631103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Students don’t get to do hands-on training along with studying</a:t>
            </a:r>
            <a:endParaRPr dirty="0"/>
          </a:p>
        </p:txBody>
      </p:sp>
      <p:sp>
        <p:nvSpPr>
          <p:cNvPr id="723" name="Google Shape;723;p36"/>
          <p:cNvSpPr txBox="1">
            <a:spLocks noGrp="1"/>
          </p:cNvSpPr>
          <p:nvPr>
            <p:ph type="title" idx="3"/>
          </p:nvPr>
        </p:nvSpPr>
        <p:spPr>
          <a:xfrm>
            <a:off x="6214974" y="1105173"/>
            <a:ext cx="168951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tx1"/>
                </a:solidFill>
              </a:rPr>
              <a:t>Product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subTitle" idx="5"/>
          </p:nvPr>
        </p:nvSpPr>
        <p:spPr>
          <a:xfrm>
            <a:off x="6190360" y="1594825"/>
            <a:ext cx="2713427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 this website, mentors will post projects of different topics and students will choose accordingly and do it.</a:t>
            </a:r>
            <a:endParaRPr dirty="0"/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3021539" y="3014840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</a:t>
            </a:r>
            <a:endParaRPr dirty="0"/>
          </a:p>
        </p:txBody>
      </p:sp>
      <p:sp>
        <p:nvSpPr>
          <p:cNvPr id="727" name="Google Shape;727;p36"/>
          <p:cNvSpPr txBox="1">
            <a:spLocks noGrp="1"/>
          </p:cNvSpPr>
          <p:nvPr>
            <p:ph type="title" idx="7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8" name="Google Shape;728;p36"/>
          <p:cNvSpPr txBox="1">
            <a:spLocks noGrp="1"/>
          </p:cNvSpPr>
          <p:nvPr>
            <p:ph type="subTitle" idx="8"/>
          </p:nvPr>
        </p:nvSpPr>
        <p:spPr>
          <a:xfrm>
            <a:off x="2955977" y="3553985"/>
            <a:ext cx="2120529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Students having lack of knowledge regarding the on-site practices.</a:t>
            </a:r>
            <a:endParaRPr dirty="0"/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6197596" y="3062718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</a:t>
            </a:r>
            <a:endParaRPr dirty="0"/>
          </a:p>
        </p:txBody>
      </p:sp>
      <p:sp>
        <p:nvSpPr>
          <p:cNvPr id="730" name="Google Shape;730;p36"/>
          <p:cNvSpPr txBox="1">
            <a:spLocks noGrp="1"/>
          </p:cNvSpPr>
          <p:nvPr>
            <p:ph type="title" idx="13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1" name="Google Shape;731;p36"/>
          <p:cNvSpPr txBox="1">
            <a:spLocks noGrp="1"/>
          </p:cNvSpPr>
          <p:nvPr>
            <p:ph type="subTitle" idx="14"/>
          </p:nvPr>
        </p:nvSpPr>
        <p:spPr>
          <a:xfrm>
            <a:off x="6218791" y="3649306"/>
            <a:ext cx="2240646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Lots of children can work without hesitation when on-site. </a:t>
            </a:r>
            <a:endParaRPr dirty="0"/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645;p35">
            <a:extLst>
              <a:ext uri="{FF2B5EF4-FFF2-40B4-BE49-F238E27FC236}">
                <a16:creationId xmlns:a16="http://schemas.microsoft.com/office/drawing/2014/main" id="{33E08A2D-5537-4E2E-927C-5AAF5AAA57A3}"/>
              </a:ext>
            </a:extLst>
          </p:cNvPr>
          <p:cNvSpPr txBox="1">
            <a:spLocks/>
          </p:cNvSpPr>
          <p:nvPr/>
        </p:nvSpPr>
        <p:spPr>
          <a:xfrm>
            <a:off x="263763" y="7374"/>
            <a:ext cx="8616474" cy="93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5400" dirty="0">
                <a:solidFill>
                  <a:schemeClr val="bg1"/>
                </a:solidFill>
              </a:rPr>
              <a:t>Why I came up with the idea?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691340" y="1141833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42"/>
          <p:cNvSpPr txBox="1">
            <a:spLocks noGrp="1"/>
          </p:cNvSpPr>
          <p:nvPr>
            <p:ph type="subTitle" idx="1"/>
          </p:nvPr>
        </p:nvSpPr>
        <p:spPr>
          <a:xfrm>
            <a:off x="452018" y="1915934"/>
            <a:ext cx="517191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/>
              <a:t>Students, especially teens start choosing their career line from a really young age.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/>
              <a:t>But due to lack of information around the internet sometimes the teens end up not having  much idea regarding their desired career choices.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1"/>
          <p:cNvSpPr txBox="1">
            <a:spLocks noGrp="1"/>
          </p:cNvSpPr>
          <p:nvPr>
            <p:ph type="title"/>
          </p:nvPr>
        </p:nvSpPr>
        <p:spPr>
          <a:xfrm>
            <a:off x="542100" y="156656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people think of the problem</a:t>
            </a:r>
            <a:endParaRPr dirty="0"/>
          </a:p>
        </p:txBody>
      </p:sp>
      <p:sp>
        <p:nvSpPr>
          <p:cNvPr id="1444" name="Google Shape;1444;p51"/>
          <p:cNvSpPr txBox="1">
            <a:spLocks noGrp="1"/>
          </p:cNvSpPr>
          <p:nvPr>
            <p:ph type="subTitle" idx="4294967295"/>
          </p:nvPr>
        </p:nvSpPr>
        <p:spPr>
          <a:xfrm>
            <a:off x="720100" y="3557900"/>
            <a:ext cx="37605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It is quite a concerning problem as growing up, we also faced loads of problems being unaware of the on-site experience. The problems faced by the students will get limited, making it easy for them.</a:t>
            </a:r>
            <a:endParaRPr sz="1600" dirty="0"/>
          </a:p>
        </p:txBody>
      </p:sp>
      <p:sp>
        <p:nvSpPr>
          <p:cNvPr id="1445" name="Google Shape;1445;p51"/>
          <p:cNvSpPr txBox="1">
            <a:spLocks noGrp="1"/>
          </p:cNvSpPr>
          <p:nvPr>
            <p:ph type="subTitle" idx="4294967295"/>
          </p:nvPr>
        </p:nvSpPr>
        <p:spPr>
          <a:xfrm>
            <a:off x="720000" y="3103825"/>
            <a:ext cx="37605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200" dirty="0">
                <a:latin typeface="Do Hyeon"/>
                <a:ea typeface="Do Hyeon"/>
                <a:cs typeface="Do Hyeon"/>
                <a:sym typeface="Do Hyeon"/>
              </a:rPr>
              <a:t>Pranjai Shah</a:t>
            </a:r>
            <a:endParaRPr sz="22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6" name="Google Shape;1446;p51"/>
          <p:cNvSpPr txBox="1">
            <a:spLocks noGrp="1"/>
          </p:cNvSpPr>
          <p:nvPr>
            <p:ph type="subTitle" idx="4294967295"/>
          </p:nvPr>
        </p:nvSpPr>
        <p:spPr>
          <a:xfrm>
            <a:off x="4663500" y="3103825"/>
            <a:ext cx="37605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dirty="0">
                <a:latin typeface="Do Hyeon"/>
                <a:ea typeface="Do Hyeon"/>
                <a:cs typeface="Do Hyeon"/>
                <a:sym typeface="Do Hyeon"/>
              </a:rPr>
              <a:t>Mannat Tyagi</a:t>
            </a:r>
            <a:endParaRPr sz="22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7" name="Google Shape;1447;p51"/>
          <p:cNvSpPr txBox="1">
            <a:spLocks noGrp="1"/>
          </p:cNvSpPr>
          <p:nvPr>
            <p:ph type="subTitle" idx="4294967295"/>
          </p:nvPr>
        </p:nvSpPr>
        <p:spPr>
          <a:xfrm>
            <a:off x="4841400" y="3557900"/>
            <a:ext cx="34047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dirty="0"/>
              <a:t>As a student, I feel hands-on training is equally important as studies. This gives us an idea about pros and cons regarding our chosen career paths.</a:t>
            </a:r>
            <a:endParaRPr sz="1600" dirty="0"/>
          </a:p>
        </p:txBody>
      </p:sp>
      <p:sp>
        <p:nvSpPr>
          <p:cNvPr id="1448" name="Google Shape;1448;p51"/>
          <p:cNvSpPr/>
          <p:nvPr/>
        </p:nvSpPr>
        <p:spPr>
          <a:xfrm>
            <a:off x="1955090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22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1"/>
          <p:cNvSpPr/>
          <p:nvPr/>
        </p:nvSpPr>
        <p:spPr>
          <a:xfrm>
            <a:off x="2033263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51"/>
          <p:cNvSpPr/>
          <p:nvPr/>
        </p:nvSpPr>
        <p:spPr>
          <a:xfrm>
            <a:off x="2111436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1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81" y="1"/>
                  <a:pt x="7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51"/>
          <p:cNvSpPr/>
          <p:nvPr/>
        </p:nvSpPr>
        <p:spPr>
          <a:xfrm>
            <a:off x="2189609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21" y="1"/>
                </a:moveTo>
                <a:cubicBezTo>
                  <a:pt x="277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7" y="37890"/>
                  <a:pt x="621" y="37890"/>
                </a:cubicBezTo>
                <a:lnTo>
                  <a:pt x="7937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51"/>
          <p:cNvSpPr/>
          <p:nvPr/>
        </p:nvSpPr>
        <p:spPr>
          <a:xfrm>
            <a:off x="2267789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51"/>
          <p:cNvSpPr/>
          <p:nvPr/>
        </p:nvSpPr>
        <p:spPr>
          <a:xfrm>
            <a:off x="2345962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51"/>
          <p:cNvSpPr/>
          <p:nvPr/>
        </p:nvSpPr>
        <p:spPr>
          <a:xfrm>
            <a:off x="2424135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1"/>
          <p:cNvSpPr/>
          <p:nvPr/>
        </p:nvSpPr>
        <p:spPr>
          <a:xfrm>
            <a:off x="2502308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21" y="1"/>
                </a:moveTo>
                <a:cubicBezTo>
                  <a:pt x="276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81" y="1"/>
                  <a:pt x="7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51"/>
          <p:cNvSpPr/>
          <p:nvPr/>
        </p:nvSpPr>
        <p:spPr>
          <a:xfrm>
            <a:off x="2580488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20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51"/>
          <p:cNvSpPr/>
          <p:nvPr/>
        </p:nvSpPr>
        <p:spPr>
          <a:xfrm>
            <a:off x="2658661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51"/>
          <p:cNvSpPr/>
          <p:nvPr/>
        </p:nvSpPr>
        <p:spPr>
          <a:xfrm>
            <a:off x="2736834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51"/>
          <p:cNvSpPr/>
          <p:nvPr/>
        </p:nvSpPr>
        <p:spPr>
          <a:xfrm>
            <a:off x="2815007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1"/>
          <p:cNvSpPr/>
          <p:nvPr/>
        </p:nvSpPr>
        <p:spPr>
          <a:xfrm>
            <a:off x="2893180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3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51"/>
          <p:cNvSpPr/>
          <p:nvPr/>
        </p:nvSpPr>
        <p:spPr>
          <a:xfrm>
            <a:off x="2971353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0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20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51"/>
          <p:cNvSpPr/>
          <p:nvPr/>
        </p:nvSpPr>
        <p:spPr>
          <a:xfrm>
            <a:off x="3049526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20" y="37890"/>
                </a:cubicBezTo>
                <a:lnTo>
                  <a:pt x="7936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51"/>
          <p:cNvSpPr/>
          <p:nvPr/>
        </p:nvSpPr>
        <p:spPr>
          <a:xfrm>
            <a:off x="3127699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76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07" y="37890"/>
                </a:cubicBezTo>
                <a:lnTo>
                  <a:pt x="7937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51"/>
          <p:cNvSpPr/>
          <p:nvPr/>
        </p:nvSpPr>
        <p:spPr>
          <a:xfrm>
            <a:off x="3205872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76"/>
                  <a:pt x="607" y="37876"/>
                </a:cubicBezTo>
                <a:lnTo>
                  <a:pt x="7923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51"/>
          <p:cNvSpPr/>
          <p:nvPr/>
        </p:nvSpPr>
        <p:spPr>
          <a:xfrm>
            <a:off x="3284045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07" y="1"/>
                </a:moveTo>
                <a:cubicBezTo>
                  <a:pt x="263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51"/>
          <p:cNvSpPr/>
          <p:nvPr/>
        </p:nvSpPr>
        <p:spPr>
          <a:xfrm>
            <a:off x="5849978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22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1"/>
          <p:cNvSpPr/>
          <p:nvPr/>
        </p:nvSpPr>
        <p:spPr>
          <a:xfrm>
            <a:off x="5928151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51"/>
          <p:cNvSpPr/>
          <p:nvPr/>
        </p:nvSpPr>
        <p:spPr>
          <a:xfrm>
            <a:off x="6006324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1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81" y="1"/>
                  <a:pt x="7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1"/>
          <p:cNvSpPr/>
          <p:nvPr/>
        </p:nvSpPr>
        <p:spPr>
          <a:xfrm>
            <a:off x="6084497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21" y="1"/>
                </a:moveTo>
                <a:cubicBezTo>
                  <a:pt x="277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7" y="37890"/>
                  <a:pt x="621" y="37890"/>
                </a:cubicBezTo>
                <a:lnTo>
                  <a:pt x="7937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1"/>
          <p:cNvSpPr/>
          <p:nvPr/>
        </p:nvSpPr>
        <p:spPr>
          <a:xfrm>
            <a:off x="6162677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6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6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1"/>
          <p:cNvSpPr/>
          <p:nvPr/>
        </p:nvSpPr>
        <p:spPr>
          <a:xfrm>
            <a:off x="6240850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1"/>
          <p:cNvSpPr/>
          <p:nvPr/>
        </p:nvSpPr>
        <p:spPr>
          <a:xfrm>
            <a:off x="6319023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1"/>
          <p:cNvSpPr/>
          <p:nvPr/>
        </p:nvSpPr>
        <p:spPr>
          <a:xfrm>
            <a:off x="6397196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21" y="1"/>
                </a:moveTo>
                <a:cubicBezTo>
                  <a:pt x="276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21" y="37890"/>
                </a:cubicBezTo>
                <a:lnTo>
                  <a:pt x="7937" y="37890"/>
                </a:lnTo>
                <a:cubicBezTo>
                  <a:pt x="8281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81" y="1"/>
                  <a:pt x="7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51"/>
          <p:cNvSpPr/>
          <p:nvPr/>
        </p:nvSpPr>
        <p:spPr>
          <a:xfrm>
            <a:off x="6475376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20" y="37876"/>
                </a:cubicBezTo>
                <a:lnTo>
                  <a:pt x="7936" y="37876"/>
                </a:lnTo>
                <a:cubicBezTo>
                  <a:pt x="8267" y="37876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51"/>
          <p:cNvSpPr/>
          <p:nvPr/>
        </p:nvSpPr>
        <p:spPr>
          <a:xfrm>
            <a:off x="6553549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6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06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51"/>
          <p:cNvSpPr/>
          <p:nvPr/>
        </p:nvSpPr>
        <p:spPr>
          <a:xfrm>
            <a:off x="6631722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76"/>
                  <a:pt x="607" y="37876"/>
                </a:cubicBezTo>
                <a:lnTo>
                  <a:pt x="7936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51"/>
          <p:cNvSpPr/>
          <p:nvPr/>
        </p:nvSpPr>
        <p:spPr>
          <a:xfrm>
            <a:off x="6709895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2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2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51"/>
          <p:cNvSpPr/>
          <p:nvPr/>
        </p:nvSpPr>
        <p:spPr>
          <a:xfrm>
            <a:off x="6788068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63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51"/>
          <p:cNvSpPr/>
          <p:nvPr/>
        </p:nvSpPr>
        <p:spPr>
          <a:xfrm>
            <a:off x="6866241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0" y="1"/>
                </a:moveTo>
                <a:cubicBezTo>
                  <a:pt x="276" y="1"/>
                  <a:pt x="0" y="277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20" y="37890"/>
                </a:cubicBezTo>
                <a:lnTo>
                  <a:pt x="7936" y="37890"/>
                </a:lnTo>
                <a:cubicBezTo>
                  <a:pt x="8267" y="37890"/>
                  <a:pt x="8542" y="37614"/>
                  <a:pt x="8542" y="37270"/>
                </a:cubicBezTo>
                <a:lnTo>
                  <a:pt x="8542" y="607"/>
                </a:lnTo>
                <a:cubicBezTo>
                  <a:pt x="8542" y="277"/>
                  <a:pt x="8267" y="1"/>
                  <a:pt x="79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51"/>
          <p:cNvSpPr/>
          <p:nvPr/>
        </p:nvSpPr>
        <p:spPr>
          <a:xfrm>
            <a:off x="6944414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20" y="1"/>
                </a:moveTo>
                <a:cubicBezTo>
                  <a:pt x="276" y="1"/>
                  <a:pt x="0" y="263"/>
                  <a:pt x="0" y="607"/>
                </a:cubicBezTo>
                <a:lnTo>
                  <a:pt x="0" y="37270"/>
                </a:lnTo>
                <a:cubicBezTo>
                  <a:pt x="0" y="37614"/>
                  <a:pt x="276" y="37890"/>
                  <a:pt x="620" y="37890"/>
                </a:cubicBezTo>
                <a:lnTo>
                  <a:pt x="7936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51"/>
          <p:cNvSpPr/>
          <p:nvPr/>
        </p:nvSpPr>
        <p:spPr>
          <a:xfrm>
            <a:off x="7022587" y="2862376"/>
            <a:ext cx="58584" cy="159138"/>
          </a:xfrm>
          <a:custGeom>
            <a:avLst/>
            <a:gdLst/>
            <a:ahLst/>
            <a:cxnLst/>
            <a:rect l="l" t="t" r="r" b="b"/>
            <a:pathLst>
              <a:path w="8543" h="37890" extrusionOk="0">
                <a:moveTo>
                  <a:pt x="607" y="1"/>
                </a:moveTo>
                <a:cubicBezTo>
                  <a:pt x="276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90"/>
                  <a:pt x="607" y="37890"/>
                </a:cubicBezTo>
                <a:lnTo>
                  <a:pt x="7937" y="37890"/>
                </a:lnTo>
                <a:cubicBezTo>
                  <a:pt x="8267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7" y="1"/>
                  <a:pt x="79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51"/>
          <p:cNvSpPr/>
          <p:nvPr/>
        </p:nvSpPr>
        <p:spPr>
          <a:xfrm>
            <a:off x="7100760" y="2862376"/>
            <a:ext cx="58584" cy="159079"/>
          </a:xfrm>
          <a:custGeom>
            <a:avLst/>
            <a:gdLst/>
            <a:ahLst/>
            <a:cxnLst/>
            <a:rect l="l" t="t" r="r" b="b"/>
            <a:pathLst>
              <a:path w="8543" h="37876" extrusionOk="0">
                <a:moveTo>
                  <a:pt x="607" y="1"/>
                </a:moveTo>
                <a:cubicBezTo>
                  <a:pt x="276" y="1"/>
                  <a:pt x="1" y="263"/>
                  <a:pt x="1" y="607"/>
                </a:cubicBezTo>
                <a:lnTo>
                  <a:pt x="1" y="37270"/>
                </a:lnTo>
                <a:cubicBezTo>
                  <a:pt x="1" y="37614"/>
                  <a:pt x="276" y="37876"/>
                  <a:pt x="607" y="37876"/>
                </a:cubicBezTo>
                <a:lnTo>
                  <a:pt x="7923" y="37876"/>
                </a:lnTo>
                <a:cubicBezTo>
                  <a:pt x="8267" y="37876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63"/>
                  <a:pt x="8267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1"/>
          <p:cNvSpPr/>
          <p:nvPr/>
        </p:nvSpPr>
        <p:spPr>
          <a:xfrm>
            <a:off x="7178933" y="2862376"/>
            <a:ext cx="58590" cy="159138"/>
          </a:xfrm>
          <a:custGeom>
            <a:avLst/>
            <a:gdLst/>
            <a:ahLst/>
            <a:cxnLst/>
            <a:rect l="l" t="t" r="r" b="b"/>
            <a:pathLst>
              <a:path w="8544" h="37890" extrusionOk="0">
                <a:moveTo>
                  <a:pt x="607" y="1"/>
                </a:moveTo>
                <a:cubicBezTo>
                  <a:pt x="263" y="1"/>
                  <a:pt x="1" y="277"/>
                  <a:pt x="1" y="607"/>
                </a:cubicBezTo>
                <a:lnTo>
                  <a:pt x="1" y="37270"/>
                </a:lnTo>
                <a:cubicBezTo>
                  <a:pt x="1" y="37614"/>
                  <a:pt x="263" y="37890"/>
                  <a:pt x="607" y="37890"/>
                </a:cubicBezTo>
                <a:lnTo>
                  <a:pt x="7923" y="37890"/>
                </a:lnTo>
                <a:cubicBezTo>
                  <a:pt x="8268" y="37890"/>
                  <a:pt x="8543" y="37614"/>
                  <a:pt x="8543" y="37270"/>
                </a:cubicBezTo>
                <a:lnTo>
                  <a:pt x="8543" y="607"/>
                </a:lnTo>
                <a:cubicBezTo>
                  <a:pt x="8543" y="277"/>
                  <a:pt x="8268" y="1"/>
                  <a:pt x="7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841878A-9133-48EE-A2A8-8870A51D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58" t="6143" r="37059" b="65753"/>
          <a:stretch/>
        </p:blipFill>
        <p:spPr>
          <a:xfrm>
            <a:off x="1803967" y="963772"/>
            <a:ext cx="1672624" cy="1816234"/>
          </a:xfrm>
          <a:prstGeom prst="rect">
            <a:avLst/>
          </a:prstGeom>
        </p:spPr>
      </p:pic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41A4B3C4-B66B-4C05-B8DA-6DC03E966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8" t="36679" r="38027" b="33987"/>
          <a:stretch/>
        </p:blipFill>
        <p:spPr>
          <a:xfrm>
            <a:off x="5775133" y="963772"/>
            <a:ext cx="1564900" cy="18162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776223" y="2023580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Teens get an opportunity to select projects posted by experts in the area of their choice.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The mentors can post projects which can be selected by students in various fields.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The projects will be clearly instructed or described with the help of photos, videos, PDFs.</a:t>
            </a:r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1718198" y="10868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Products On the Internet</a:t>
            </a:r>
            <a:endParaRPr dirty="0"/>
          </a:p>
        </p:txBody>
      </p:sp>
      <p:sp>
        <p:nvSpPr>
          <p:cNvPr id="1276" name="Google Shape;1276;p46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WhiteHat Jr</a:t>
            </a:r>
            <a:endParaRPr dirty="0"/>
          </a:p>
        </p:txBody>
      </p:sp>
      <p:sp>
        <p:nvSpPr>
          <p:cNvPr id="1277" name="Google Shape;1277;p46"/>
          <p:cNvSpPr txBox="1">
            <a:spLocks noGrp="1"/>
          </p:cNvSpPr>
          <p:nvPr>
            <p:ph type="subTitle" idx="1"/>
          </p:nvPr>
        </p:nvSpPr>
        <p:spPr>
          <a:xfrm>
            <a:off x="948188" y="1941100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FuturaPT"/>
              </a:rPr>
              <a:t>WhiteHat Jr introduces and prepares your child from 6-18 years for this new coding world.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8" name="Google Shape;1278;p46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Pirple.com</a:t>
            </a:r>
            <a:endParaRPr dirty="0"/>
          </a:p>
        </p:txBody>
      </p:sp>
      <p:sp>
        <p:nvSpPr>
          <p:cNvPr id="1279" name="Google Shape;1279;p46"/>
          <p:cNvSpPr txBox="1">
            <a:spLocks noGrp="1"/>
          </p:cNvSpPr>
          <p:nvPr>
            <p:ph type="subTitle" idx="3"/>
          </p:nvPr>
        </p:nvSpPr>
        <p:spPr>
          <a:xfrm>
            <a:off x="4388018" y="1955832"/>
            <a:ext cx="4204654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They've got courses on Frontend, Backend, Full-Stack, Mobile Dev, Data-Science, DevOps and Ethical Hacking.</a:t>
            </a:r>
          </a:p>
        </p:txBody>
      </p:sp>
      <p:sp>
        <p:nvSpPr>
          <p:cNvPr id="1280" name="Google Shape;1280;p46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Skillshare</a:t>
            </a:r>
            <a:endParaRPr dirty="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subTitle" idx="5"/>
          </p:nvPr>
        </p:nvSpPr>
        <p:spPr>
          <a:xfrm>
            <a:off x="808355" y="3696136"/>
            <a:ext cx="3231522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Online learning community for people who want to learn from educational videos. Their primary goal of learning is by completing a project.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82" name="Google Shape;1282;p46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Khan Academy</a:t>
            </a:r>
            <a:endParaRPr dirty="0"/>
          </a:p>
        </p:txBody>
      </p:sp>
      <p:sp>
        <p:nvSpPr>
          <p:cNvPr id="1283" name="Google Shape;1283;p46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They produce short lessons in the form of videos. Its website also includes supplementary practice exercises and materials for educators.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84" name="Google Shape;1284;p46"/>
          <p:cNvSpPr/>
          <p:nvPr/>
        </p:nvSpPr>
        <p:spPr>
          <a:xfrm rot="2300862">
            <a:off x="2221894" y="1614153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6"/>
          <p:cNvSpPr/>
          <p:nvPr/>
        </p:nvSpPr>
        <p:spPr>
          <a:xfrm rot="2300862">
            <a:off x="6358344" y="1614153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6"/>
          <p:cNvSpPr/>
          <p:nvPr/>
        </p:nvSpPr>
        <p:spPr>
          <a:xfrm rot="2300862">
            <a:off x="2221894" y="3392972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6"/>
          <p:cNvSpPr/>
          <p:nvPr/>
        </p:nvSpPr>
        <p:spPr>
          <a:xfrm rot="2300862">
            <a:off x="6358344" y="3392972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7" name="Google Shape;1657;p55"/>
          <p:cNvCxnSpPr>
            <a:stCxn id="1658" idx="7"/>
            <a:endCxn id="1659" idx="3"/>
          </p:cNvCxnSpPr>
          <p:nvPr/>
        </p:nvCxnSpPr>
        <p:spPr>
          <a:xfrm rot="10800000" flipH="1">
            <a:off x="2117372" y="2352659"/>
            <a:ext cx="1179600" cy="100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660;p55"/>
          <p:cNvCxnSpPr>
            <a:stCxn id="1659" idx="5"/>
            <a:endCxn id="1661" idx="1"/>
          </p:cNvCxnSpPr>
          <p:nvPr/>
        </p:nvCxnSpPr>
        <p:spPr>
          <a:xfrm>
            <a:off x="3960110" y="2352530"/>
            <a:ext cx="1243800" cy="100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2" name="Google Shape;1662;p55"/>
          <p:cNvCxnSpPr>
            <a:stCxn id="1661" idx="7"/>
            <a:endCxn id="1663" idx="3"/>
          </p:cNvCxnSpPr>
          <p:nvPr/>
        </p:nvCxnSpPr>
        <p:spPr>
          <a:xfrm rot="10800000" flipH="1">
            <a:off x="5867247" y="2352659"/>
            <a:ext cx="1072200" cy="100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4" name="Google Shape;1664;p55"/>
          <p:cNvGrpSpPr/>
          <p:nvPr/>
        </p:nvGrpSpPr>
        <p:grpSpPr>
          <a:xfrm>
            <a:off x="3090690" y="1498551"/>
            <a:ext cx="1135191" cy="1095686"/>
            <a:chOff x="-293121" y="2059809"/>
            <a:chExt cx="923745" cy="823762"/>
          </a:xfrm>
        </p:grpSpPr>
        <p:sp>
          <p:nvSpPr>
            <p:cNvPr id="1665" name="Google Shape;1665;p5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55"/>
          <p:cNvGrpSpPr/>
          <p:nvPr/>
        </p:nvGrpSpPr>
        <p:grpSpPr>
          <a:xfrm>
            <a:off x="6733353" y="1498551"/>
            <a:ext cx="1135191" cy="1095686"/>
            <a:chOff x="-293121" y="2059809"/>
            <a:chExt cx="923745" cy="823762"/>
          </a:xfrm>
        </p:grpSpPr>
        <p:sp>
          <p:nvSpPr>
            <p:cNvPr id="1667" name="Google Shape;1667;p5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55"/>
          <p:cNvGrpSpPr/>
          <p:nvPr/>
        </p:nvGrpSpPr>
        <p:grpSpPr>
          <a:xfrm>
            <a:off x="4997828" y="3136276"/>
            <a:ext cx="1135191" cy="1095686"/>
            <a:chOff x="-293121" y="2059809"/>
            <a:chExt cx="923745" cy="823762"/>
          </a:xfrm>
        </p:grpSpPr>
        <p:sp>
          <p:nvSpPr>
            <p:cNvPr id="1669" name="Google Shape;1669;p5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55"/>
          <p:cNvGrpSpPr/>
          <p:nvPr/>
        </p:nvGrpSpPr>
        <p:grpSpPr>
          <a:xfrm>
            <a:off x="1247953" y="3136276"/>
            <a:ext cx="1135191" cy="1095686"/>
            <a:chOff x="-293121" y="2059809"/>
            <a:chExt cx="923745" cy="823762"/>
          </a:xfrm>
        </p:grpSpPr>
        <p:sp>
          <p:nvSpPr>
            <p:cNvPr id="1671" name="Google Shape;1671;p5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2" name="Google Shape;1672;p55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Demo</a:t>
            </a:r>
            <a:endParaRPr dirty="0"/>
          </a:p>
        </p:txBody>
      </p:sp>
      <p:sp>
        <p:nvSpPr>
          <p:cNvPr id="1673" name="Google Shape;1673;p55"/>
          <p:cNvSpPr txBox="1"/>
          <p:nvPr/>
        </p:nvSpPr>
        <p:spPr>
          <a:xfrm>
            <a:off x="768400" y="1434138"/>
            <a:ext cx="22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Sign Up</a:t>
            </a:r>
            <a:endParaRPr sz="24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74" name="Google Shape;1674;p55"/>
          <p:cNvSpPr txBox="1"/>
          <p:nvPr/>
        </p:nvSpPr>
        <p:spPr>
          <a:xfrm>
            <a:off x="905800" y="1854450"/>
            <a:ext cx="210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dirty="0">
                <a:latin typeface="Didact Gothic"/>
                <a:ea typeface="Didact Gothic"/>
                <a:cs typeface="Didact Gothic"/>
                <a:sym typeface="Didact Gothic"/>
              </a:rPr>
              <a:t>Create your Zyper  account and access your dashboard.</a:t>
            </a:r>
            <a:endParaRPr sz="16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75" name="Google Shape;1675;p55"/>
          <p:cNvSpPr/>
          <p:nvPr/>
        </p:nvSpPr>
        <p:spPr>
          <a:xfrm>
            <a:off x="3824942" y="2033001"/>
            <a:ext cx="37525" cy="26799"/>
          </a:xfrm>
          <a:custGeom>
            <a:avLst/>
            <a:gdLst/>
            <a:ahLst/>
            <a:cxnLst/>
            <a:rect l="l" t="t" r="r" b="b"/>
            <a:pathLst>
              <a:path w="1179" h="842" extrusionOk="0">
                <a:moveTo>
                  <a:pt x="1011" y="1"/>
                </a:moveTo>
                <a:cubicBezTo>
                  <a:pt x="983" y="1"/>
                  <a:pt x="955" y="7"/>
                  <a:pt x="929" y="20"/>
                </a:cubicBezTo>
                <a:lnTo>
                  <a:pt x="96" y="556"/>
                </a:lnTo>
                <a:cubicBezTo>
                  <a:pt x="24" y="603"/>
                  <a:pt x="0" y="699"/>
                  <a:pt x="48" y="770"/>
                </a:cubicBezTo>
                <a:cubicBezTo>
                  <a:pt x="84" y="818"/>
                  <a:pt x="119" y="842"/>
                  <a:pt x="167" y="842"/>
                </a:cubicBezTo>
                <a:cubicBezTo>
                  <a:pt x="203" y="842"/>
                  <a:pt x="226" y="830"/>
                  <a:pt x="238" y="818"/>
                </a:cubicBezTo>
                <a:lnTo>
                  <a:pt x="1072" y="282"/>
                </a:lnTo>
                <a:cubicBezTo>
                  <a:pt x="1167" y="234"/>
                  <a:pt x="1179" y="127"/>
                  <a:pt x="1131" y="68"/>
                </a:cubicBezTo>
                <a:cubicBezTo>
                  <a:pt x="1108" y="22"/>
                  <a:pt x="1061" y="1"/>
                  <a:pt x="101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55"/>
          <p:cNvSpPr/>
          <p:nvPr/>
        </p:nvSpPr>
        <p:spPr>
          <a:xfrm>
            <a:off x="1550451" y="3402651"/>
            <a:ext cx="530206" cy="484895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7" name="Google Shape;1677;p55"/>
          <p:cNvGrpSpPr/>
          <p:nvPr/>
        </p:nvGrpSpPr>
        <p:grpSpPr>
          <a:xfrm>
            <a:off x="7099790" y="1803847"/>
            <a:ext cx="411070" cy="484889"/>
            <a:chOff x="859265" y="3348175"/>
            <a:chExt cx="312316" cy="368400"/>
          </a:xfrm>
        </p:grpSpPr>
        <p:sp>
          <p:nvSpPr>
            <p:cNvPr id="1678" name="Google Shape;1678;p55"/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5"/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5"/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5"/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55"/>
          <p:cNvGrpSpPr/>
          <p:nvPr/>
        </p:nvGrpSpPr>
        <p:grpSpPr>
          <a:xfrm>
            <a:off x="3408533" y="1796343"/>
            <a:ext cx="499511" cy="500085"/>
            <a:chOff x="3235438" y="1970604"/>
            <a:chExt cx="354363" cy="354745"/>
          </a:xfrm>
        </p:grpSpPr>
        <p:sp>
          <p:nvSpPr>
            <p:cNvPr id="1684" name="Google Shape;1684;p55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5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55"/>
          <p:cNvGrpSpPr/>
          <p:nvPr/>
        </p:nvGrpSpPr>
        <p:grpSpPr>
          <a:xfrm>
            <a:off x="5269574" y="3460898"/>
            <a:ext cx="603051" cy="368401"/>
            <a:chOff x="7009649" y="1541981"/>
            <a:chExt cx="524940" cy="320655"/>
          </a:xfrm>
        </p:grpSpPr>
        <p:sp>
          <p:nvSpPr>
            <p:cNvPr id="1698" name="Google Shape;1698;p55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55"/>
          <p:cNvSpPr txBox="1"/>
          <p:nvPr/>
        </p:nvSpPr>
        <p:spPr>
          <a:xfrm>
            <a:off x="4407000" y="1434138"/>
            <a:ext cx="22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Submit</a:t>
            </a:r>
            <a:endParaRPr sz="24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7" name="Google Shape;1707;p55"/>
          <p:cNvSpPr txBox="1"/>
          <p:nvPr/>
        </p:nvSpPr>
        <p:spPr>
          <a:xfrm>
            <a:off x="4646626" y="1854450"/>
            <a:ext cx="2006324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Didact Gothic"/>
                <a:ea typeface="Didact Gothic"/>
                <a:cs typeface="Didact Gothic"/>
                <a:sym typeface="Didact Gothic"/>
              </a:rPr>
              <a:t>Submit the project and start working on another.</a:t>
            </a:r>
            <a:endParaRPr sz="16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08" name="Google Shape;1708;p55"/>
          <p:cNvSpPr txBox="1"/>
          <p:nvPr/>
        </p:nvSpPr>
        <p:spPr>
          <a:xfrm>
            <a:off x="6218925" y="3074863"/>
            <a:ext cx="22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4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Select Project</a:t>
            </a:r>
            <a:endParaRPr sz="24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9" name="Google Shape;1709;p55"/>
          <p:cNvSpPr txBox="1"/>
          <p:nvPr/>
        </p:nvSpPr>
        <p:spPr>
          <a:xfrm>
            <a:off x="6218925" y="3495175"/>
            <a:ext cx="22461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Didact Gothic"/>
                <a:ea typeface="Didact Gothic"/>
                <a:cs typeface="Didact Gothic"/>
                <a:sym typeface="Didact Gothic"/>
              </a:rPr>
              <a:t>Select a project and start working on it.</a:t>
            </a:r>
            <a:endParaRPr sz="16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10" name="Google Shape;1710;p55"/>
          <p:cNvSpPr txBox="1"/>
          <p:nvPr/>
        </p:nvSpPr>
        <p:spPr>
          <a:xfrm>
            <a:off x="2477250" y="3074863"/>
            <a:ext cx="22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Watch </a:t>
            </a:r>
            <a:endParaRPr sz="24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1" name="Google Shape;1711;p55"/>
          <p:cNvSpPr txBox="1"/>
          <p:nvPr/>
        </p:nvSpPr>
        <p:spPr>
          <a:xfrm>
            <a:off x="2477250" y="3495175"/>
            <a:ext cx="210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Didact Gothic"/>
                <a:ea typeface="Didact Gothic"/>
                <a:cs typeface="Didact Gothic"/>
                <a:sym typeface="Didact Gothic"/>
              </a:rPr>
              <a:t>Watch a video and get a little idea about the website.</a:t>
            </a:r>
            <a:endParaRPr sz="16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8" name="Google Shape;1328;p4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grpSp>
        <p:nvGrpSpPr>
          <p:cNvPr id="1365" name="Google Shape;1365;p49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1366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609</Words>
  <Application>Microsoft Office PowerPoint</Application>
  <PresentationFormat>On-screen Show (16:9)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</vt:lpstr>
      <vt:lpstr>Bebas Neue</vt:lpstr>
      <vt:lpstr>Didact Gothic</vt:lpstr>
      <vt:lpstr>Do Hyeon</vt:lpstr>
      <vt:lpstr>FuturaPT</vt:lpstr>
      <vt:lpstr>Open Sans</vt:lpstr>
      <vt:lpstr>Kawaii Robots Pitch Deck by Slidesgo</vt:lpstr>
      <vt:lpstr>Pitch Deck</vt:lpstr>
      <vt:lpstr>Introduction</vt:lpstr>
      <vt:lpstr>Problem</vt:lpstr>
      <vt:lpstr>Problem</vt:lpstr>
      <vt:lpstr>What people think of the problem</vt:lpstr>
      <vt:lpstr>Solution</vt:lpstr>
      <vt:lpstr>Similar Products On the Internet</vt:lpstr>
      <vt:lpstr>Product Demo</vt:lpstr>
      <vt:lpstr>Product Demo</vt:lpstr>
      <vt:lpstr>Product Demo</vt:lpstr>
      <vt:lpstr>What new features need to be developed and why those features are important?</vt:lpstr>
      <vt:lpstr>Why do you believe this application is going to change lives around the world?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Kawaii Robots Pitch Deck</dc:title>
  <cp:lastModifiedBy>Ansuman Ganguly</cp:lastModifiedBy>
  <cp:revision>11</cp:revision>
  <dcterms:modified xsi:type="dcterms:W3CDTF">2021-10-04T13:22:07Z</dcterms:modified>
</cp:coreProperties>
</file>